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72" r:id="rId2"/>
    <p:sldId id="3678" r:id="rId3"/>
    <p:sldId id="4262" r:id="rId4"/>
    <p:sldId id="4263" r:id="rId5"/>
    <p:sldId id="4264" r:id="rId6"/>
    <p:sldId id="4266" r:id="rId7"/>
    <p:sldId id="4267" r:id="rId8"/>
    <p:sldId id="4268" r:id="rId9"/>
    <p:sldId id="4269" r:id="rId10"/>
    <p:sldId id="4270" r:id="rId11"/>
    <p:sldId id="3661" r:id="rId12"/>
    <p:sldId id="3681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5064F-1DD3-763D-E6AE-B545E0068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46B9CBA-5CCB-F3D3-162F-DED6859D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248" b="983"/>
          <a:stretch/>
        </p:blipFill>
        <p:spPr>
          <a:xfrm>
            <a:off x="284173" y="660970"/>
            <a:ext cx="8575200" cy="1777999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31FD6D2-DE7F-41A3-7D95-735C460F1238}"/>
              </a:ext>
            </a:extLst>
          </p:cNvPr>
          <p:cNvSpPr/>
          <p:nvPr/>
        </p:nvSpPr>
        <p:spPr>
          <a:xfrm>
            <a:off x="0" y="2954880"/>
            <a:ext cx="9144000" cy="488950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F254F52-B4A5-63E2-085F-4707D70F6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BE250F-4850-1474-5184-4D10FA21C7C0}"/>
              </a:ext>
            </a:extLst>
          </p:cNvPr>
          <p:cNvSpPr txBox="1"/>
          <p:nvPr/>
        </p:nvSpPr>
        <p:spPr>
          <a:xfrm>
            <a:off x="411061" y="2493638"/>
            <a:ext cx="8321879" cy="35394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もし世界に蚊がいなかったら、私たちはチョコレートを食べて楽しむことができないでしょう。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8B8870-CF52-223D-C5DA-E0356E5AEA9B}"/>
              </a:ext>
            </a:extLst>
          </p:cNvPr>
          <p:cNvSpPr txBox="1"/>
          <p:nvPr/>
        </p:nvSpPr>
        <p:spPr>
          <a:xfrm>
            <a:off x="537493" y="3363492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there were no mosquitoes in the world,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 mosquitoes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the world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「世界に」という意味をもち、動詞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の場所を説明しています。</a:t>
            </a: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couldn’t enjoy eating chocolate.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couldn’t enjoy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eating chocolate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eating chocolate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は「チョコレートを食べること」という意味で、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2705697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AS_G3_22_09_reading_str">
            <a:hlinkClick r:id="" action="ppaction://media"/>
            <a:extLst>
              <a:ext uri="{FF2B5EF4-FFF2-40B4-BE49-F238E27FC236}">
                <a16:creationId xmlns:a16="http://schemas.microsoft.com/office/drawing/2014/main" id="{692E6A1B-9917-2121-E7C8-469F742425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6600" y="836613"/>
            <a:ext cx="406400" cy="4064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7789364-4EB5-9494-9536-76BFDE2AB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955" y="71169"/>
            <a:ext cx="6402090" cy="67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1C43-1BF1-1E8F-05AE-376724EA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99F75AB-B3F7-47D5-8647-9173DAFD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924729"/>
            <a:ext cx="8571719" cy="798645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7A6F42-64EC-0B7A-6B01-B2224119437F}"/>
              </a:ext>
            </a:extLst>
          </p:cNvPr>
          <p:cNvSpPr/>
          <p:nvPr/>
        </p:nvSpPr>
        <p:spPr>
          <a:xfrm>
            <a:off x="0" y="2686111"/>
            <a:ext cx="9144000" cy="41718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27E45D-BD1D-C7CF-3570-34D521A7172A}"/>
              </a:ext>
            </a:extLst>
          </p:cNvPr>
          <p:cNvSpPr txBox="1"/>
          <p:nvPr/>
        </p:nvSpPr>
        <p:spPr>
          <a:xfrm>
            <a:off x="537493" y="2934761"/>
            <a:ext cx="828477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Sana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Sana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F60122-21A5-8AEB-38E1-7F2B61F6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DB0F5D-9E69-EC0E-C003-7B414C679F80}"/>
              </a:ext>
            </a:extLst>
          </p:cNvPr>
          <p:cNvSpPr txBox="1"/>
          <p:nvPr/>
        </p:nvSpPr>
        <p:spPr>
          <a:xfrm>
            <a:off x="537494" y="1993842"/>
            <a:ext cx="1621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私はサナです。</a:t>
            </a:r>
          </a:p>
        </p:txBody>
      </p:sp>
    </p:spTree>
    <p:extLst>
      <p:ext uri="{BB962C8B-B14F-4D97-AF65-F5344CB8AC3E}">
        <p14:creationId xmlns:p14="http://schemas.microsoft.com/office/powerpoint/2010/main" val="4884606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E8CFE-6B7E-7CD9-AB1B-07697CEC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D701090-825C-A4B7-D12C-EB2E8041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83217"/>
            <a:ext cx="8596105" cy="181676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2F8BBD3-F9B1-68A6-6A78-BA73B385502F}"/>
              </a:ext>
            </a:extLst>
          </p:cNvPr>
          <p:cNvSpPr/>
          <p:nvPr/>
        </p:nvSpPr>
        <p:spPr>
          <a:xfrm>
            <a:off x="0" y="3286586"/>
            <a:ext cx="9144000" cy="35714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EA30F8-0873-95AC-A728-11C57A181988}"/>
              </a:ext>
            </a:extLst>
          </p:cNvPr>
          <p:cNvSpPr txBox="1"/>
          <p:nvPr/>
        </p:nvSpPr>
        <p:spPr>
          <a:xfrm>
            <a:off x="537493" y="3429000"/>
            <a:ext cx="821026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like summer,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summer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there is one thing I don’t like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thing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don’t like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は主語と動詞をふくむ節です。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「好きではない」という意味をもち、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thing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don’t like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は、前の文（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like summer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）と反対の内容を導いています。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F6A2B07-5354-917C-DB75-05A25315F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8EF14A-2E4D-9F95-3135-1E830D2A5818}"/>
              </a:ext>
            </a:extLst>
          </p:cNvPr>
          <p:cNvSpPr txBox="1"/>
          <p:nvPr/>
        </p:nvSpPr>
        <p:spPr>
          <a:xfrm>
            <a:off x="396239" y="2758618"/>
            <a:ext cx="83515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私は夏が好きですが、好きではないことが一つあります。それは、蚊に刺されることです。</a:t>
            </a:r>
          </a:p>
        </p:txBody>
      </p:sp>
    </p:spTree>
    <p:extLst>
      <p:ext uri="{BB962C8B-B14F-4D97-AF65-F5344CB8AC3E}">
        <p14:creationId xmlns:p14="http://schemas.microsoft.com/office/powerpoint/2010/main" val="2623008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DBCFA-9D6F-1C1D-5E85-12F81D7E0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D926DFE-874E-E37B-16F6-000A594A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21317"/>
            <a:ext cx="8596105" cy="181676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85BB08-55C9-E4D0-F96B-2A83CCF70BB0}"/>
              </a:ext>
            </a:extLst>
          </p:cNvPr>
          <p:cNvSpPr/>
          <p:nvPr/>
        </p:nvSpPr>
        <p:spPr>
          <a:xfrm>
            <a:off x="0" y="3260654"/>
            <a:ext cx="9144000" cy="359734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2C59A9-9207-1996-9664-8D84BFB2C2C6}"/>
              </a:ext>
            </a:extLst>
          </p:cNvPr>
          <p:cNvSpPr txBox="1"/>
          <p:nvPr/>
        </p:nvSpPr>
        <p:spPr>
          <a:xfrm>
            <a:off x="537493" y="3627670"/>
            <a:ext cx="821026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：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being bitten by mosquitoes.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being bitten by mosquitoes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は「蚊に刺されること」という意味で、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by mosquitoes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「蚊によって」という意味をもち、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being bitten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コロン（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: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）は「具体的な説明・言い換え」を導きます。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1C8EC29-4B73-734B-FB3B-FEEA6B65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01357B-E8EC-B1A5-BDDA-72F51C010D02}"/>
              </a:ext>
            </a:extLst>
          </p:cNvPr>
          <p:cNvSpPr txBox="1"/>
          <p:nvPr/>
        </p:nvSpPr>
        <p:spPr>
          <a:xfrm>
            <a:off x="396239" y="2783320"/>
            <a:ext cx="83515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私は夏が好きですが、好きではないことが一つあります。それは、蚊に刺されることです。</a:t>
            </a:r>
          </a:p>
        </p:txBody>
      </p:sp>
    </p:spTree>
    <p:extLst>
      <p:ext uri="{BB962C8B-B14F-4D97-AF65-F5344CB8AC3E}">
        <p14:creationId xmlns:p14="http://schemas.microsoft.com/office/powerpoint/2010/main" val="38705185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1C43-1BF1-1E8F-05AE-376724EA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F3CE03-88FC-8A4A-F552-97372E0965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938" b="66420"/>
          <a:stretch/>
        </p:blipFill>
        <p:spPr>
          <a:xfrm>
            <a:off x="284173" y="660970"/>
            <a:ext cx="8575200" cy="957249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7A6F42-64EC-0B7A-6B01-B2224119437F}"/>
              </a:ext>
            </a:extLst>
          </p:cNvPr>
          <p:cNvSpPr/>
          <p:nvPr/>
        </p:nvSpPr>
        <p:spPr>
          <a:xfrm>
            <a:off x="0" y="1968500"/>
            <a:ext cx="9144000" cy="488950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F60122-21A5-8AEB-38E1-7F2B61F6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DB0F5D-9E69-EC0E-C003-7B414C679F80}"/>
              </a:ext>
            </a:extLst>
          </p:cNvPr>
          <p:cNvSpPr txBox="1"/>
          <p:nvPr/>
        </p:nvSpPr>
        <p:spPr>
          <a:xfrm>
            <a:off x="537494" y="1507258"/>
            <a:ext cx="5964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ときどき、蚊のいない世界に住んでいたらいいなと思います。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5C9C9F-F4A2-EC15-38C1-0E736894577F}"/>
              </a:ext>
            </a:extLst>
          </p:cNvPr>
          <p:cNvSpPr txBox="1"/>
          <p:nvPr/>
        </p:nvSpPr>
        <p:spPr>
          <a:xfrm>
            <a:off x="537493" y="2007959"/>
            <a:ext cx="8069014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Sometimes,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pPr algn="just"/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「ときどき」という意味をもち、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文全体を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wish I lived in a world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without mosquitoes.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lived in a world without mosquitoes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lived in a world without mosquitoes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は、主語と動詞を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ふくむ節（名詞節）です。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a world without mosquitoes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「蚊のいない世界に」という意味をもち、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without mosquitoes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world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9688743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1DC45-E255-DDDD-818E-591300F9E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675A3C5-0390-89EE-ADF2-9BD5DC7D64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846" b="57247"/>
          <a:stretch/>
        </p:blipFill>
        <p:spPr>
          <a:xfrm>
            <a:off x="284173" y="826070"/>
            <a:ext cx="8575200" cy="711200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855707A-29D3-7772-CF42-DA0BE9AC66BB}"/>
              </a:ext>
            </a:extLst>
          </p:cNvPr>
          <p:cNvSpPr/>
          <p:nvPr/>
        </p:nvSpPr>
        <p:spPr>
          <a:xfrm>
            <a:off x="0" y="2356657"/>
            <a:ext cx="9144000" cy="450134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CB4B4F-CDC2-764D-92E0-E14D3287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41D7EE-7B86-05AF-F842-83E629DD9DBF}"/>
              </a:ext>
            </a:extLst>
          </p:cNvPr>
          <p:cNvSpPr txBox="1"/>
          <p:nvPr/>
        </p:nvSpPr>
        <p:spPr>
          <a:xfrm>
            <a:off x="537494" y="1687261"/>
            <a:ext cx="7323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しかし、蚊はチョコレートを作るために、とても重要な役割を果たしています。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49D9D-5A27-70D0-6BB0-68F6C2F67676}"/>
              </a:ext>
            </a:extLst>
          </p:cNvPr>
          <p:cNvSpPr txBox="1"/>
          <p:nvPr/>
        </p:nvSpPr>
        <p:spPr>
          <a:xfrm>
            <a:off x="537493" y="2586616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However,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副詞です。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「しかし」という意味をもち、文全体を修飾しています。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mosquitoes play a very important role to make chocolate.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mosquitoes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very important role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make chocolate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は「チョコレートを作るために」という意味で、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8701644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EA544-C504-DA5D-DEF1-B5605C50B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59EFAE-2456-6EE6-F4D8-EE76EC0AC5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153" b="46092"/>
          <a:stretch/>
        </p:blipFill>
        <p:spPr>
          <a:xfrm>
            <a:off x="284173" y="838770"/>
            <a:ext cx="8575200" cy="787400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E20019F-CC9C-8FC9-3E49-FFD32C04468D}"/>
              </a:ext>
            </a:extLst>
          </p:cNvPr>
          <p:cNvSpPr/>
          <p:nvPr/>
        </p:nvSpPr>
        <p:spPr>
          <a:xfrm>
            <a:off x="0" y="2384261"/>
            <a:ext cx="9144000" cy="44737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2FDB521-8B97-A4B4-AC3B-9FF469783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96C1E6-CD81-E076-BD79-B20E0354049A}"/>
              </a:ext>
            </a:extLst>
          </p:cNvPr>
          <p:cNvSpPr txBox="1"/>
          <p:nvPr/>
        </p:nvSpPr>
        <p:spPr>
          <a:xfrm>
            <a:off x="537494" y="1659658"/>
            <a:ext cx="3894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チョコレートはカカオからできています。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483D1E-4491-39F9-90EB-71B9BCB38EAA}"/>
              </a:ext>
            </a:extLst>
          </p:cNvPr>
          <p:cNvSpPr txBox="1"/>
          <p:nvPr/>
        </p:nvSpPr>
        <p:spPr>
          <a:xfrm>
            <a:off x="537493" y="2613392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Chocolate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made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cacao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「カカオから」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made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何から作られているか（原材料）を説明しています。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7695097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EBAEA-EF1E-B82D-1115-91B9E929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D5D923B-2D2C-4DC4-54FC-E5591E8AD6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686" b="34700"/>
          <a:stretch/>
        </p:blipFill>
        <p:spPr>
          <a:xfrm>
            <a:off x="284173" y="849074"/>
            <a:ext cx="8575200" cy="774699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4861C9F-26A7-0E51-F17F-CE13C584DA23}"/>
              </a:ext>
            </a:extLst>
          </p:cNvPr>
          <p:cNvSpPr/>
          <p:nvPr/>
        </p:nvSpPr>
        <p:spPr>
          <a:xfrm>
            <a:off x="0" y="2362201"/>
            <a:ext cx="9144000" cy="449579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C91F641-7F40-590E-4F01-1B8272EE8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89B3AF-FCAF-3FCE-B218-7E212069AEA3}"/>
              </a:ext>
            </a:extLst>
          </p:cNvPr>
          <p:cNvSpPr txBox="1"/>
          <p:nvPr/>
        </p:nvSpPr>
        <p:spPr>
          <a:xfrm>
            <a:off x="537494" y="1669962"/>
            <a:ext cx="3742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蚊はカカオ植物の授粉に不可欠です。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343B8D-2676-0E10-0B47-0FFE9ABDF0E1}"/>
              </a:ext>
            </a:extLst>
          </p:cNvPr>
          <p:cNvSpPr txBox="1"/>
          <p:nvPr/>
        </p:nvSpPr>
        <p:spPr>
          <a:xfrm>
            <a:off x="537493" y="2574343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Mosquitoes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essential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Mosquitoes = essential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pollinating cacao plants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「カカオの受粉にとって」という意味をもち、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essential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pollinating cacao plants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は「カカオ植物に受粉すること」という意味で、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9638034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667D2-7E84-89E6-28A7-FFFBBF298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03B131-6518-0D66-2568-642476B8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850" b="23689"/>
          <a:stretch/>
        </p:blipFill>
        <p:spPr>
          <a:xfrm>
            <a:off x="284173" y="797029"/>
            <a:ext cx="8575200" cy="850900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FE908E9-F114-EECF-9912-7D4A03C262DC}"/>
              </a:ext>
            </a:extLst>
          </p:cNvPr>
          <p:cNvSpPr/>
          <p:nvPr/>
        </p:nvSpPr>
        <p:spPr>
          <a:xfrm>
            <a:off x="0" y="2298701"/>
            <a:ext cx="9144000" cy="45593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52BBAA2-8B00-6A8B-3425-D1E30D630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1337AD-AB6B-C63E-0B8D-891183953380}"/>
              </a:ext>
            </a:extLst>
          </p:cNvPr>
          <p:cNvSpPr txBox="1"/>
          <p:nvPr/>
        </p:nvSpPr>
        <p:spPr>
          <a:xfrm>
            <a:off x="537494" y="1643317"/>
            <a:ext cx="6409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カカオの花はとても小さいため、蚊だけがそれらに授粉できます。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747CD5-7F82-5EFD-D858-8BA72F8CA962}"/>
              </a:ext>
            </a:extLst>
          </p:cNvPr>
          <p:cNvSpPr txBox="1"/>
          <p:nvPr/>
        </p:nvSpPr>
        <p:spPr>
          <a:xfrm>
            <a:off x="537493" y="2663420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Cacao flowers are very small,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Cacao flowers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small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small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only mosquitoes can pollinate them.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only mosquitoes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pollinate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つの文をつなぎ、前の内容を受けて、その結果こうなるという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意味を表しています。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：「花が小さい」→「蚊だけが受粉できる」</a:t>
            </a:r>
          </a:p>
        </p:txBody>
      </p:sp>
    </p:spTree>
    <p:extLst>
      <p:ext uri="{BB962C8B-B14F-4D97-AF65-F5344CB8AC3E}">
        <p14:creationId xmlns:p14="http://schemas.microsoft.com/office/powerpoint/2010/main" val="22944248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17691</TotalTime>
  <Words>1036</Words>
  <Application>Microsoft Office PowerPoint</Application>
  <PresentationFormat>画面に合わせる (4:3)</PresentationFormat>
  <Paragraphs>90</Paragraphs>
  <Slides>12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2173</cp:revision>
  <cp:lastPrinted>2016-06-23T16:36:17Z</cp:lastPrinted>
  <dcterms:created xsi:type="dcterms:W3CDTF">2016-05-30T03:13:09Z</dcterms:created>
  <dcterms:modified xsi:type="dcterms:W3CDTF">2025-12-17T07:15:38Z</dcterms:modified>
</cp:coreProperties>
</file>