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4219" r:id="rId12"/>
    <p:sldId id="4201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20999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仮定法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If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～、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wish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78C5506-7CA3-0305-E488-DA750DF30A46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0FF411-4060-B899-8893-89E7DAD85C62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B36D38E-D005-3F8A-817D-59127332146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1ECC4D6-102B-F5E7-1F3A-6B8DFBDA19D7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9EBDE73-9433-1660-9E97-0471536684DC}"/>
                </a:ext>
              </a:extLst>
            </p:cNvPr>
            <p:cNvSpPr txBox="1"/>
            <p:nvPr/>
          </p:nvSpPr>
          <p:spPr>
            <a:xfrm>
              <a:off x="371399" y="1764449"/>
              <a:ext cx="83874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「カカオの花はとても大きいです」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DEFE16F6-2EC2-8A73-EAF3-3714044DD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乗算記号 9">
            <a:extLst>
              <a:ext uri="{FF2B5EF4-FFF2-40B4-BE49-F238E27FC236}">
                <a16:creationId xmlns:a16="http://schemas.microsoft.com/office/drawing/2014/main" id="{C5849D0B-2506-420A-E213-72CFED0816AD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DA7A46F-DF33-FE23-5D8E-7D9672997DDF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22_05_reading_s1_1">
            <a:hlinkClick r:id="" action="ppaction://media"/>
            <a:extLst>
              <a:ext uri="{FF2B5EF4-FFF2-40B4-BE49-F238E27FC236}">
                <a16:creationId xmlns:a16="http://schemas.microsoft.com/office/drawing/2014/main" id="{CC02E6FB-9266-5C2F-47CD-FEE2D16F3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4738" y="-144463"/>
            <a:ext cx="406400" cy="406401"/>
          </a:xfrm>
          <a:prstGeom prst="rect">
            <a:avLst/>
          </a:prstGeom>
        </p:spPr>
      </p:pic>
      <p:pic>
        <p:nvPicPr>
          <p:cNvPr id="7" name="AS_G3_22_06_reading_s1_2">
            <a:hlinkClick r:id="" action="ppaction://media"/>
            <a:extLst>
              <a:ext uri="{FF2B5EF4-FFF2-40B4-BE49-F238E27FC236}">
                <a16:creationId xmlns:a16="http://schemas.microsoft.com/office/drawing/2014/main" id="{298CC51B-C94F-5B34-2862-54440368D5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56733" y="502626"/>
            <a:ext cx="406400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9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C06B7CB-A34D-0291-1D3E-80C351921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62820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593285" y="1473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3_22_07_reading_s2">
            <a:hlinkClick r:id="" action="ppaction://media"/>
            <a:extLst>
              <a:ext uri="{FF2B5EF4-FFF2-40B4-BE49-F238E27FC236}">
                <a16:creationId xmlns:a16="http://schemas.microsoft.com/office/drawing/2014/main" id="{1C05FBFA-6919-B0D8-1AB5-39A7C6A04B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9813" y="1166813"/>
            <a:ext cx="406400" cy="406400"/>
          </a:xfrm>
          <a:prstGeom prst="rect">
            <a:avLst/>
          </a:prstGeom>
        </p:spPr>
      </p:pic>
      <p:pic>
        <p:nvPicPr>
          <p:cNvPr id="4" name="AS_G3_22_07_reading_s2">
            <a:hlinkClick r:id="" action="ppaction://media"/>
            <a:extLst>
              <a:ext uri="{FF2B5EF4-FFF2-40B4-BE49-F238E27FC236}">
                <a16:creationId xmlns:a16="http://schemas.microsoft.com/office/drawing/2014/main" id="{38037EEC-C739-846E-DAED-FADFCEB1C8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6577" y="1889239"/>
            <a:ext cx="406400" cy="40640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DDE579F-2136-0BA3-66D4-E7DCACA5B347}"/>
              </a:ext>
            </a:extLst>
          </p:cNvPr>
          <p:cNvCxnSpPr/>
          <p:nvPr/>
        </p:nvCxnSpPr>
        <p:spPr>
          <a:xfrm flipH="1">
            <a:off x="3585715" y="1473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52521F9-7F03-0972-151D-30A2C6E3879A}"/>
              </a:ext>
            </a:extLst>
          </p:cNvPr>
          <p:cNvCxnSpPr/>
          <p:nvPr/>
        </p:nvCxnSpPr>
        <p:spPr>
          <a:xfrm flipH="1">
            <a:off x="4127606" y="1473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E2CD12F-75E5-BA06-F04C-DADF38A869FE}"/>
              </a:ext>
            </a:extLst>
          </p:cNvPr>
          <p:cNvCxnSpPr/>
          <p:nvPr/>
        </p:nvCxnSpPr>
        <p:spPr>
          <a:xfrm flipH="1">
            <a:off x="6467982" y="14560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1B9509DB-876E-36E8-6823-2EB82915B2D2}"/>
              </a:ext>
            </a:extLst>
          </p:cNvPr>
          <p:cNvCxnSpPr/>
          <p:nvPr/>
        </p:nvCxnSpPr>
        <p:spPr>
          <a:xfrm flipH="1">
            <a:off x="8053387" y="1473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41D24544-41A5-537F-D293-D15AF768097F}"/>
              </a:ext>
            </a:extLst>
          </p:cNvPr>
          <p:cNvCxnSpPr/>
          <p:nvPr/>
        </p:nvCxnSpPr>
        <p:spPr>
          <a:xfrm flipH="1">
            <a:off x="988444" y="2134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2CFD00E-0ECA-8FD2-58A2-3936A3195CBB}"/>
              </a:ext>
            </a:extLst>
          </p:cNvPr>
          <p:cNvCxnSpPr/>
          <p:nvPr/>
        </p:nvCxnSpPr>
        <p:spPr>
          <a:xfrm flipH="1">
            <a:off x="2980873" y="2134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22360C-5E20-0DE2-4BFA-312ABB841BA8}"/>
              </a:ext>
            </a:extLst>
          </p:cNvPr>
          <p:cNvCxnSpPr/>
          <p:nvPr/>
        </p:nvCxnSpPr>
        <p:spPr>
          <a:xfrm flipH="1">
            <a:off x="4505739" y="2134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75AF9D3-AE96-162F-0FB8-11CD8961D93A}"/>
              </a:ext>
            </a:extLst>
          </p:cNvPr>
          <p:cNvCxnSpPr/>
          <p:nvPr/>
        </p:nvCxnSpPr>
        <p:spPr>
          <a:xfrm flipH="1">
            <a:off x="5448971" y="2134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52F83B7-FB10-A625-5AFD-200F83AB2D33}"/>
              </a:ext>
            </a:extLst>
          </p:cNvPr>
          <p:cNvCxnSpPr/>
          <p:nvPr/>
        </p:nvCxnSpPr>
        <p:spPr>
          <a:xfrm flipH="1">
            <a:off x="6392052" y="2134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EEC2128B-2014-EEB1-33BB-67D69886100D}"/>
              </a:ext>
            </a:extLst>
          </p:cNvPr>
          <p:cNvCxnSpPr/>
          <p:nvPr/>
        </p:nvCxnSpPr>
        <p:spPr>
          <a:xfrm flipH="1">
            <a:off x="7845466" y="2134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D0335AF-CD33-E6DF-90AD-34F3F7732BFE}"/>
              </a:ext>
            </a:extLst>
          </p:cNvPr>
          <p:cNvCxnSpPr/>
          <p:nvPr/>
        </p:nvCxnSpPr>
        <p:spPr>
          <a:xfrm flipH="1">
            <a:off x="1848927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23A42E1-5407-B49F-2563-A1360C88FDAE}"/>
              </a:ext>
            </a:extLst>
          </p:cNvPr>
          <p:cNvCxnSpPr/>
          <p:nvPr/>
        </p:nvCxnSpPr>
        <p:spPr>
          <a:xfrm flipH="1">
            <a:off x="3283091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10C0B827-E822-89F6-5F2F-8D565B92AFB3}"/>
              </a:ext>
            </a:extLst>
          </p:cNvPr>
          <p:cNvCxnSpPr/>
          <p:nvPr/>
        </p:nvCxnSpPr>
        <p:spPr>
          <a:xfrm flipH="1">
            <a:off x="8480733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52DD832A-7DDE-3795-2195-2DCFE1B0FF7A}"/>
              </a:ext>
            </a:extLst>
          </p:cNvPr>
          <p:cNvCxnSpPr/>
          <p:nvPr/>
        </p:nvCxnSpPr>
        <p:spPr>
          <a:xfrm flipH="1">
            <a:off x="2416817" y="33460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ACA13A6-3A2B-FC47-D763-EDAD43C2D4FA}"/>
              </a:ext>
            </a:extLst>
          </p:cNvPr>
          <p:cNvCxnSpPr/>
          <p:nvPr/>
        </p:nvCxnSpPr>
        <p:spPr>
          <a:xfrm flipH="1">
            <a:off x="5006012" y="33460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282AD1F-8AA6-3CB0-2402-E7F09D06B466}"/>
              </a:ext>
            </a:extLst>
          </p:cNvPr>
          <p:cNvCxnSpPr/>
          <p:nvPr/>
        </p:nvCxnSpPr>
        <p:spPr>
          <a:xfrm flipH="1">
            <a:off x="6811810" y="33460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F5BDDA2-4CE0-9198-C5F3-39A7F67A062A}"/>
              </a:ext>
            </a:extLst>
          </p:cNvPr>
          <p:cNvCxnSpPr/>
          <p:nvPr/>
        </p:nvCxnSpPr>
        <p:spPr>
          <a:xfrm flipH="1">
            <a:off x="1335035" y="39716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7AC25FBE-2C60-1AFE-AD33-FAB5AF2D98D4}"/>
              </a:ext>
            </a:extLst>
          </p:cNvPr>
          <p:cNvCxnSpPr/>
          <p:nvPr/>
        </p:nvCxnSpPr>
        <p:spPr>
          <a:xfrm flipH="1">
            <a:off x="4935758" y="39716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A545687-496D-AC66-1D4D-B4BF5A66C3FD}"/>
              </a:ext>
            </a:extLst>
          </p:cNvPr>
          <p:cNvCxnSpPr/>
          <p:nvPr/>
        </p:nvCxnSpPr>
        <p:spPr>
          <a:xfrm flipH="1">
            <a:off x="6883462" y="39716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415035FF-A216-BFB6-95A9-3E2192637A5A}"/>
              </a:ext>
            </a:extLst>
          </p:cNvPr>
          <p:cNvCxnSpPr/>
          <p:nvPr/>
        </p:nvCxnSpPr>
        <p:spPr>
          <a:xfrm flipH="1">
            <a:off x="8744540" y="39716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D6760DC1-291B-8C3F-FA05-275D14C600E9}"/>
              </a:ext>
            </a:extLst>
          </p:cNvPr>
          <p:cNvCxnSpPr/>
          <p:nvPr/>
        </p:nvCxnSpPr>
        <p:spPr>
          <a:xfrm flipH="1">
            <a:off x="611193" y="45876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FA57578D-32AA-56FA-CD79-6EC19A06AD05}"/>
              </a:ext>
            </a:extLst>
          </p:cNvPr>
          <p:cNvCxnSpPr/>
          <p:nvPr/>
        </p:nvCxnSpPr>
        <p:spPr>
          <a:xfrm flipH="1">
            <a:off x="2642123" y="45876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9E414719-3636-D783-748F-54F4ECD00E38}"/>
              </a:ext>
            </a:extLst>
          </p:cNvPr>
          <p:cNvCxnSpPr/>
          <p:nvPr/>
        </p:nvCxnSpPr>
        <p:spPr>
          <a:xfrm flipH="1">
            <a:off x="5138533" y="45815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4C274504-40E9-D8C5-58C3-07B01E49F868}"/>
              </a:ext>
            </a:extLst>
          </p:cNvPr>
          <p:cNvCxnSpPr/>
          <p:nvPr/>
        </p:nvCxnSpPr>
        <p:spPr>
          <a:xfrm flipH="1">
            <a:off x="8779450" y="45815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90BA568F-EF8F-9FEE-FEA7-EE61599EF98A}"/>
              </a:ext>
            </a:extLst>
          </p:cNvPr>
          <p:cNvCxnSpPr/>
          <p:nvPr/>
        </p:nvCxnSpPr>
        <p:spPr>
          <a:xfrm flipH="1">
            <a:off x="1927381" y="5197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CC9AFF09-17EE-E080-9C92-C8EC28B212B5}"/>
              </a:ext>
            </a:extLst>
          </p:cNvPr>
          <p:cNvCxnSpPr/>
          <p:nvPr/>
        </p:nvCxnSpPr>
        <p:spPr>
          <a:xfrm flipH="1">
            <a:off x="4260127" y="51694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1D38E6CB-FF00-2032-2C4E-1CDE3F50FD3B}"/>
              </a:ext>
            </a:extLst>
          </p:cNvPr>
          <p:cNvCxnSpPr/>
          <p:nvPr/>
        </p:nvCxnSpPr>
        <p:spPr>
          <a:xfrm flipH="1">
            <a:off x="6340060" y="51975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22_10_reading_s3">
            <a:hlinkClick r:id="" action="ppaction://media"/>
            <a:extLst>
              <a:ext uri="{FF2B5EF4-FFF2-40B4-BE49-F238E27FC236}">
                <a16:creationId xmlns:a16="http://schemas.microsoft.com/office/drawing/2014/main" id="{EF4CC37E-E679-3963-E4F6-3A4935B32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1338" y="1709738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6565ABB-BEA7-4A7D-5437-14EEB266F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742" y="682297"/>
            <a:ext cx="6848517" cy="61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1E9FB0B-A8E6-A3AB-A180-73CE35BBAAAB}"/>
              </a:ext>
            </a:extLst>
          </p:cNvPr>
          <p:cNvSpPr/>
          <p:nvPr/>
        </p:nvSpPr>
        <p:spPr>
          <a:xfrm>
            <a:off x="889233" y="5603163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E4CFDF1-C398-1B9A-3B77-2A9714337191}"/>
              </a:ext>
            </a:extLst>
          </p:cNvPr>
          <p:cNvSpPr/>
          <p:nvPr/>
        </p:nvSpPr>
        <p:spPr>
          <a:xfrm>
            <a:off x="620817" y="5997490"/>
            <a:ext cx="17921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80EBAA7-2515-105C-4063-5F7DF722ED2D}"/>
              </a:ext>
            </a:extLst>
          </p:cNvPr>
          <p:cNvSpPr/>
          <p:nvPr/>
        </p:nvSpPr>
        <p:spPr>
          <a:xfrm>
            <a:off x="620816" y="4936773"/>
            <a:ext cx="60720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433E6AA-32FA-C04D-CF11-07DCC684E7DA}"/>
              </a:ext>
            </a:extLst>
          </p:cNvPr>
          <p:cNvSpPr/>
          <p:nvPr/>
        </p:nvSpPr>
        <p:spPr>
          <a:xfrm>
            <a:off x="889233" y="4148483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DA97B77-8A05-80C8-7DBE-5D0DF0059A93}"/>
              </a:ext>
            </a:extLst>
          </p:cNvPr>
          <p:cNvSpPr/>
          <p:nvPr/>
        </p:nvSpPr>
        <p:spPr>
          <a:xfrm>
            <a:off x="620816" y="4542810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49A3628-541E-C308-ADDC-9218C9BB1BF3}"/>
              </a:ext>
            </a:extLst>
          </p:cNvPr>
          <p:cNvSpPr/>
          <p:nvPr/>
        </p:nvSpPr>
        <p:spPr>
          <a:xfrm>
            <a:off x="620817" y="3462673"/>
            <a:ext cx="365273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136F25-9AE3-2A79-FA7A-8DE81DB0A4B7}"/>
              </a:ext>
            </a:extLst>
          </p:cNvPr>
          <p:cNvSpPr/>
          <p:nvPr/>
        </p:nvSpPr>
        <p:spPr>
          <a:xfrm>
            <a:off x="889233" y="2674383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EF0CB66-6AF8-EA60-6D51-8042248F9135}"/>
              </a:ext>
            </a:extLst>
          </p:cNvPr>
          <p:cNvSpPr/>
          <p:nvPr/>
        </p:nvSpPr>
        <p:spPr>
          <a:xfrm>
            <a:off x="620816" y="3068710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1549167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1943494"/>
            <a:ext cx="383954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P.174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517590"/>
            <a:ext cx="8128900" cy="4893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・仮定法は、現実にはありえないこと、または実現する可能性が低いことを表すときに使う。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〈If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＋動詞の過去形～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, 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would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could/might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］＋動詞の原形～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は、「もし～なら、～だろうに［できるのに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/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かもしれない］」という意味になる。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wish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＋動詞［助動詞］の過去形～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は、「 ～ならいいのに」という意味になる。・過去分詞は、受け身、現在完了のほか、名詞を説明する形容詞的用法で使う。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・形容詞のように名詞を説明し、「～された［される］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68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68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1" grpId="0" animBg="1"/>
      <p:bldP spid="12" grpId="0" animBg="1"/>
      <p:bldP spid="14" grpId="0" animBg="1"/>
      <p:bldP spid="6" grpId="0" animBg="1"/>
      <p:bldP spid="8" grpId="0" animBg="1"/>
      <p:bldP spid="13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2D3409A-200A-D223-7DD9-41204430C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742" y="191165"/>
            <a:ext cx="6848517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119A22C-202E-6203-B689-AC286A1FA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742" y="191165"/>
            <a:ext cx="6848517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2DF509E-360A-E46F-FB24-BDFA457F9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10303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ED0CC4-B18B-F1A2-FBA4-003A332B1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0" y="1332758"/>
            <a:ext cx="8560800" cy="4823622"/>
          </a:xfrm>
          <a:prstGeom prst="rect">
            <a:avLst/>
          </a:prstGeom>
        </p:spPr>
      </p:pic>
      <p:pic>
        <p:nvPicPr>
          <p:cNvPr id="6" name="AS_G3_22_01_kihon">
            <a:hlinkClick r:id="" action="ppaction://media"/>
            <a:extLst>
              <a:ext uri="{FF2B5EF4-FFF2-40B4-BE49-F238E27FC236}">
                <a16:creationId xmlns:a16="http://schemas.microsoft.com/office/drawing/2014/main" id="{271239C7-A45A-6C0B-A6B2-313ACB969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1225" y="1698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9C7038D-1B76-66CC-E8FF-1D354D66C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50062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6415881" y="1804136"/>
            <a:ext cx="23719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      thing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3_22_11_reading_s6_1">
            <a:hlinkClick r:id="" action="ppaction://media"/>
            <a:extLst>
              <a:ext uri="{FF2B5EF4-FFF2-40B4-BE49-F238E27FC236}">
                <a16:creationId xmlns:a16="http://schemas.microsoft.com/office/drawing/2014/main" id="{3D745E78-DDD2-BB0A-2FE7-45F873CC7B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2821" y="1287684"/>
            <a:ext cx="406400" cy="406400"/>
          </a:xfrm>
          <a:prstGeom prst="rect">
            <a:avLst/>
          </a:prstGeom>
        </p:spPr>
      </p:pic>
      <p:pic>
        <p:nvPicPr>
          <p:cNvPr id="3" name="AS_G3_22_12_reading_s6_2">
            <a:hlinkClick r:id="" action="ppaction://media"/>
            <a:extLst>
              <a:ext uri="{FF2B5EF4-FFF2-40B4-BE49-F238E27FC236}">
                <a16:creationId xmlns:a16="http://schemas.microsoft.com/office/drawing/2014/main" id="{F67B794A-F59F-E66C-18B5-6FC69EBA0F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6814" y="1907802"/>
            <a:ext cx="406400" cy="406400"/>
          </a:xfrm>
          <a:prstGeom prst="rect">
            <a:avLst/>
          </a:prstGeom>
        </p:spPr>
      </p:pic>
      <p:pic>
        <p:nvPicPr>
          <p:cNvPr id="5" name="AS_G3_22_11_reading_s6_1">
            <a:hlinkClick r:id="" action="ppaction://media"/>
            <a:extLst>
              <a:ext uri="{FF2B5EF4-FFF2-40B4-BE49-F238E27FC236}">
                <a16:creationId xmlns:a16="http://schemas.microsoft.com/office/drawing/2014/main" id="{63D7C1FE-13C0-84B0-8ABE-63379BEC83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98037" y="2564064"/>
            <a:ext cx="406400" cy="4064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A8C87BD-A73C-C135-0FBA-C32542FA6172}"/>
              </a:ext>
            </a:extLst>
          </p:cNvPr>
          <p:cNvSpPr txBox="1"/>
          <p:nvPr/>
        </p:nvSpPr>
        <p:spPr>
          <a:xfrm>
            <a:off x="2500300" y="2279874"/>
            <a:ext cx="25352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being      bitten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128B5C-1634-3F75-6CD2-581918F466FA}"/>
              </a:ext>
            </a:extLst>
          </p:cNvPr>
          <p:cNvSpPr txBox="1"/>
          <p:nvPr/>
        </p:nvSpPr>
        <p:spPr>
          <a:xfrm>
            <a:off x="955658" y="2737810"/>
            <a:ext cx="9154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1A4443A-50E6-4151-6169-58960A5AADC0}"/>
              </a:ext>
            </a:extLst>
          </p:cNvPr>
          <p:cNvSpPr txBox="1"/>
          <p:nvPr/>
        </p:nvSpPr>
        <p:spPr>
          <a:xfrm>
            <a:off x="4521715" y="2737810"/>
            <a:ext cx="13359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without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C209CC1-A929-A483-58D5-120850C55C29}"/>
              </a:ext>
            </a:extLst>
          </p:cNvPr>
          <p:cNvSpPr txBox="1"/>
          <p:nvPr/>
        </p:nvSpPr>
        <p:spPr>
          <a:xfrm>
            <a:off x="4320414" y="3195746"/>
            <a:ext cx="30652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important      role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20C450B-488D-17C1-4182-2DA32657599C}"/>
              </a:ext>
            </a:extLst>
          </p:cNvPr>
          <p:cNvSpPr txBox="1"/>
          <p:nvPr/>
        </p:nvSpPr>
        <p:spPr>
          <a:xfrm>
            <a:off x="3675390" y="3645842"/>
            <a:ext cx="21314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made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C2CAC73-043C-3473-978D-A313ED5CA03E}"/>
              </a:ext>
            </a:extLst>
          </p:cNvPr>
          <p:cNvSpPr txBox="1"/>
          <p:nvPr/>
        </p:nvSpPr>
        <p:spPr>
          <a:xfrm>
            <a:off x="1285976" y="4122440"/>
            <a:ext cx="15249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essential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7720975-E884-2A03-E89E-E9277E4F63FB}"/>
              </a:ext>
            </a:extLst>
          </p:cNvPr>
          <p:cNvSpPr txBox="1"/>
          <p:nvPr/>
        </p:nvSpPr>
        <p:spPr>
          <a:xfrm>
            <a:off x="1326609" y="4584582"/>
            <a:ext cx="21314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    small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67DB8D0-E753-FF8A-9039-188DB5E7B9D4}"/>
              </a:ext>
            </a:extLst>
          </p:cNvPr>
          <p:cNvSpPr txBox="1"/>
          <p:nvPr/>
        </p:nvSpPr>
        <p:spPr>
          <a:xfrm>
            <a:off x="1032671" y="5063658"/>
            <a:ext cx="31752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there     were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B893904-AD18-0D0F-B74E-9D9DFA288F9F}"/>
              </a:ext>
            </a:extLst>
          </p:cNvPr>
          <p:cNvSpPr txBox="1"/>
          <p:nvPr/>
        </p:nvSpPr>
        <p:spPr>
          <a:xfrm>
            <a:off x="685143" y="5507070"/>
            <a:ext cx="2523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couldn’t   enjoy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5" grpId="0"/>
      <p:bldP spid="17" grpId="0"/>
      <p:bldP spid="24" grpId="0"/>
      <p:bldP spid="26" grpId="0"/>
      <p:bldP spid="27" grpId="0"/>
      <p:bldP spid="30" grpId="0"/>
      <p:bldP spid="31" grpId="0"/>
      <p:bldP spid="38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3_22_14_reading_s7_1">
            <a:hlinkClick r:id="" action="ppaction://media"/>
            <a:extLst>
              <a:ext uri="{FF2B5EF4-FFF2-40B4-BE49-F238E27FC236}">
                <a16:creationId xmlns:a16="http://schemas.microsoft.com/office/drawing/2014/main" id="{A73EACE2-80D3-F0D1-4D3E-B0AC40C0C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93146" y="410552"/>
            <a:ext cx="406400" cy="406400"/>
          </a:xfrm>
          <a:prstGeom prst="rect">
            <a:avLst/>
          </a:prstGeom>
        </p:spPr>
      </p:pic>
      <p:pic>
        <p:nvPicPr>
          <p:cNvPr id="7" name="AS_G3_22_15_reading_s7_2">
            <a:hlinkClick r:id="" action="ppaction://media"/>
            <a:extLst>
              <a:ext uri="{FF2B5EF4-FFF2-40B4-BE49-F238E27FC236}">
                <a16:creationId xmlns:a16="http://schemas.microsoft.com/office/drawing/2014/main" id="{8962D343-D342-1C99-1A04-0F32D0A989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7457" y="10844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3_22_16_reading_s8_1">
            <a:hlinkClick r:id="" action="ppaction://media"/>
            <a:extLst>
              <a:ext uri="{FF2B5EF4-FFF2-40B4-BE49-F238E27FC236}">
                <a16:creationId xmlns:a16="http://schemas.microsoft.com/office/drawing/2014/main" id="{DCC437E7-EEAB-F618-BB50-529C01CCB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8325" y="660400"/>
            <a:ext cx="406400" cy="406400"/>
          </a:xfrm>
          <a:prstGeom prst="rect">
            <a:avLst/>
          </a:prstGeom>
        </p:spPr>
      </p:pic>
      <p:pic>
        <p:nvPicPr>
          <p:cNvPr id="12" name="AS_G3_22_17_reading_s8_2">
            <a:hlinkClick r:id="" action="ppaction://media"/>
            <a:extLst>
              <a:ext uri="{FF2B5EF4-FFF2-40B4-BE49-F238E27FC236}">
                <a16:creationId xmlns:a16="http://schemas.microsoft.com/office/drawing/2014/main" id="{A262CEE2-BDEA-A3B4-F89E-3BE53DE491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8325" y="14488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P.175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～ならいいのに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6487550-A77B-CBFA-35A6-FF57BFAA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A63E5CF-0D19-94F0-D91F-C98F3C789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65050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74757" y="3361836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  fly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60BF8C8-37B6-1EDC-95F1-C06521913894}"/>
              </a:ext>
            </a:extLst>
          </p:cNvPr>
          <p:cNvSpPr txBox="1"/>
          <p:nvPr/>
        </p:nvSpPr>
        <p:spPr>
          <a:xfrm>
            <a:off x="1374757" y="4579730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 talk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057C4D6-CEA6-8122-BE71-ECA112EAF06B}"/>
              </a:ext>
            </a:extLst>
          </p:cNvPr>
          <p:cNvSpPr txBox="1"/>
          <p:nvPr/>
        </p:nvSpPr>
        <p:spPr>
          <a:xfrm>
            <a:off x="1374757" y="5797624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 go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6" name="AS_G3_22_03_kihon_t_1">
            <a:hlinkClick r:id="" action="ppaction://media"/>
            <a:extLst>
              <a:ext uri="{FF2B5EF4-FFF2-40B4-BE49-F238E27FC236}">
                <a16:creationId xmlns:a16="http://schemas.microsoft.com/office/drawing/2014/main" id="{AAE375FA-F6F7-E1EC-4382-7180F9DC3C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1868" y="1423461"/>
            <a:ext cx="406400" cy="406400"/>
          </a:xfrm>
          <a:prstGeom prst="rect">
            <a:avLst/>
          </a:prstGeom>
        </p:spPr>
      </p:pic>
      <p:pic>
        <p:nvPicPr>
          <p:cNvPr id="17" name="AS_G3_22_03_kihon_t_1">
            <a:hlinkClick r:id="" action="ppaction://media"/>
            <a:extLst>
              <a:ext uri="{FF2B5EF4-FFF2-40B4-BE49-F238E27FC236}">
                <a16:creationId xmlns:a16="http://schemas.microsoft.com/office/drawing/2014/main" id="{FAFBDCA8-4899-FE9A-1E88-ECDD63805F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1868" y="2371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887A681-BE77-9D61-7D5F-78D00C5EB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5050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478348-8693-7A60-F406-9E08161E244A}"/>
              </a:ext>
            </a:extLst>
          </p:cNvPr>
          <p:cNvSpPr txBox="1"/>
          <p:nvPr/>
        </p:nvSpPr>
        <p:spPr>
          <a:xfrm>
            <a:off x="1374757" y="3361836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  fly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351659-188A-FA3E-71F7-8451635E5D7B}"/>
              </a:ext>
            </a:extLst>
          </p:cNvPr>
          <p:cNvSpPr txBox="1"/>
          <p:nvPr/>
        </p:nvSpPr>
        <p:spPr>
          <a:xfrm>
            <a:off x="1374757" y="4579730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 talk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13277C-572F-7F75-FDE6-6E00DCAC9C80}"/>
              </a:ext>
            </a:extLst>
          </p:cNvPr>
          <p:cNvSpPr txBox="1"/>
          <p:nvPr/>
        </p:nvSpPr>
        <p:spPr>
          <a:xfrm>
            <a:off x="1374757" y="5797624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wish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 go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01099B5-135B-B136-248D-B4699A05E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00" y="1382198"/>
            <a:ext cx="8884800" cy="277660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2D6B26-0AA4-3A98-84E5-3819EE97E9B3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wish I could speak English.</a:t>
            </a:r>
          </a:p>
        </p:txBody>
      </p:sp>
      <p:pic>
        <p:nvPicPr>
          <p:cNvPr id="3" name="AS_G3_22_04_kihon_t_2">
            <a:hlinkClick r:id="" action="ppaction://media"/>
            <a:extLst>
              <a:ext uri="{FF2B5EF4-FFF2-40B4-BE49-F238E27FC236}">
                <a16:creationId xmlns:a16="http://schemas.microsoft.com/office/drawing/2014/main" id="{252CD7B9-FB24-BCC1-F9EB-9D1A511438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1138" y="99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P.176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17691</TotalTime>
  <Words>742</Words>
  <Application>Microsoft Office PowerPoint</Application>
  <PresentationFormat>画面に合わせる (4:3)</PresentationFormat>
  <Paragraphs>119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2173</cp:revision>
  <cp:lastPrinted>2016-06-23T16:36:17Z</cp:lastPrinted>
  <dcterms:created xsi:type="dcterms:W3CDTF">2016-05-30T03:13:09Z</dcterms:created>
  <dcterms:modified xsi:type="dcterms:W3CDTF">2025-12-17T07:12:05Z</dcterms:modified>
</cp:coreProperties>
</file>