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3626" r:id="rId2"/>
    <p:sldId id="3647" r:id="rId3"/>
    <p:sldId id="2103" r:id="rId4"/>
    <p:sldId id="2104" r:id="rId5"/>
    <p:sldId id="2105" r:id="rId6"/>
    <p:sldId id="2106" r:id="rId7"/>
    <p:sldId id="2107" r:id="rId8"/>
    <p:sldId id="2108" r:id="rId9"/>
    <p:sldId id="2109" r:id="rId10"/>
    <p:sldId id="2110" r:id="rId11"/>
    <p:sldId id="2111" r:id="rId12"/>
    <p:sldId id="2112" r:id="rId13"/>
    <p:sldId id="2113" r:id="rId14"/>
    <p:sldId id="2114" r:id="rId15"/>
    <p:sldId id="2115" r:id="rId16"/>
    <p:sldId id="2116" r:id="rId17"/>
    <p:sldId id="2117" r:id="rId18"/>
    <p:sldId id="2118" r:id="rId19"/>
    <p:sldId id="2119" r:id="rId20"/>
    <p:sldId id="2120" r:id="rId21"/>
    <p:sldId id="2121" r:id="rId22"/>
    <p:sldId id="2122" r:id="rId23"/>
    <p:sldId id="2123" r:id="rId24"/>
    <p:sldId id="3622" r:id="rId25"/>
    <p:sldId id="4222" r:id="rId26"/>
    <p:sldId id="4223" r:id="rId27"/>
    <p:sldId id="4224" r:id="rId28"/>
    <p:sldId id="4225" r:id="rId29"/>
    <p:sldId id="4226" r:id="rId30"/>
    <p:sldId id="4227" r:id="rId31"/>
    <p:sldId id="4228" r:id="rId3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media" Target="../media/media10.mp3"/><Relationship Id="rId7" Type="http://schemas.openxmlformats.org/officeDocument/2006/relationships/image" Target="../media/image1.png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0.mp3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497976"/>
            <a:ext cx="7848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teacher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21_kihon_v3_teacher">
            <a:hlinkClick r:id="" action="ppaction://media"/>
            <a:extLst>
              <a:ext uri="{FF2B5EF4-FFF2-40B4-BE49-F238E27FC236}">
                <a16:creationId xmlns:a16="http://schemas.microsoft.com/office/drawing/2014/main" id="{17105E1A-5763-4304-A485-2EE95544A5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55675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6092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1CB0902-DEE4-472F-8CC2-990BD7ABDD69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先生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1_kihon_v3_teacher">
            <a:hlinkClick r:id="" action="ppaction://media"/>
            <a:extLst>
              <a:ext uri="{FF2B5EF4-FFF2-40B4-BE49-F238E27FC236}">
                <a16:creationId xmlns:a16="http://schemas.microsoft.com/office/drawing/2014/main" id="{E7C7C17A-318A-4CF6-AE58-50ACEF2B61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55675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8101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DABCB72D-249A-43D4-B9C6-CD9738D1FBF6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19F6FA8-1A20-4E45-83B2-0B468888CFB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52D9147C-2FD9-4CAA-9F2B-995CE10F3A96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住んでいる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1_kihon_v4_live">
            <a:hlinkClick r:id="" action="ppaction://media"/>
            <a:extLst>
              <a:ext uri="{FF2B5EF4-FFF2-40B4-BE49-F238E27FC236}">
                <a16:creationId xmlns:a16="http://schemas.microsoft.com/office/drawing/2014/main" id="{F475C7C0-31ED-4C37-BA67-70C9C16652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558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3582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live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1_kihon_v4_live">
            <a:hlinkClick r:id="" action="ppaction://media"/>
            <a:extLst>
              <a:ext uri="{FF2B5EF4-FFF2-40B4-BE49-F238E27FC236}">
                <a16:creationId xmlns:a16="http://schemas.microsoft.com/office/drawing/2014/main" id="{A6814825-1155-4ADE-9208-8B9BBF8C68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558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9847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F8083BF-CC23-48B6-B46D-63CDA19CEAFB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住んでいる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1_kihon_v4_live">
            <a:hlinkClick r:id="" action="ppaction://media"/>
            <a:extLst>
              <a:ext uri="{FF2B5EF4-FFF2-40B4-BE49-F238E27FC236}">
                <a16:creationId xmlns:a16="http://schemas.microsoft.com/office/drawing/2014/main" id="{03BE43AF-F0ED-40EE-9878-267A78F250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558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3477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7BB6C7F-702F-474B-AD40-1A3F37A88CE3}"/>
              </a:ext>
            </a:extLst>
          </p:cNvPr>
          <p:cNvGrpSpPr/>
          <p:nvPr/>
        </p:nvGrpSpPr>
        <p:grpSpPr>
          <a:xfrm>
            <a:off x="0" y="1885040"/>
            <a:ext cx="9144000" cy="3087921"/>
            <a:chOff x="0" y="2243153"/>
            <a:chExt cx="9144000" cy="308792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lang="en-US" altLang="ja-JP" sz="80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-] [t---]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243153"/>
              <a:ext cx="7513983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間に合って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1_kihon_v5_in time">
            <a:hlinkClick r:id="" action="ppaction://media"/>
            <a:extLst>
              <a:ext uri="{FF2B5EF4-FFF2-40B4-BE49-F238E27FC236}">
                <a16:creationId xmlns:a16="http://schemas.microsoft.com/office/drawing/2014/main" id="{FD0E3A8C-C34F-4778-86A9-C552EF31D3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1939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7282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321005"/>
            <a:ext cx="850789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time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1_kihon_v5_in time">
            <a:hlinkClick r:id="" action="ppaction://media"/>
            <a:extLst>
              <a:ext uri="{FF2B5EF4-FFF2-40B4-BE49-F238E27FC236}">
                <a16:creationId xmlns:a16="http://schemas.microsoft.com/office/drawing/2014/main" id="{D4FFD536-27AC-4C6C-86AE-CEE20C5F8A3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1939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03539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1E31468-13B2-4C7A-8B39-B356290D2001}"/>
              </a:ext>
            </a:extLst>
          </p:cNvPr>
          <p:cNvSpPr txBox="1"/>
          <p:nvPr/>
        </p:nvSpPr>
        <p:spPr>
          <a:xfrm>
            <a:off x="815009" y="2574920"/>
            <a:ext cx="751398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間に合って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1_kihon_v5_in time">
            <a:hlinkClick r:id="" action="ppaction://media"/>
            <a:extLst>
              <a:ext uri="{FF2B5EF4-FFF2-40B4-BE49-F238E27FC236}">
                <a16:creationId xmlns:a16="http://schemas.microsoft.com/office/drawing/2014/main" id="{E7613260-C22F-4A58-850D-F9679488087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1939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4857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G3_L21_kihon_v6_speak">
            <a:hlinkClick r:id="" action="ppaction://media"/>
            <a:extLst>
              <a:ext uri="{FF2B5EF4-FFF2-40B4-BE49-F238E27FC236}">
                <a16:creationId xmlns:a16="http://schemas.microsoft.com/office/drawing/2014/main" id="{4DED5A69-DB7B-4F62-B430-E327CF9726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50925" y="1978025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2ADD015-9E3C-9FA2-F38E-EDFCC851794F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E1CA25A5-9D31-F544-0F7C-DC19953F5D1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8C49476-6EDF-A5DD-BE24-C74E1F93A53D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を話す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124173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speak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1_kihon_v6_speak">
            <a:hlinkClick r:id="" action="ppaction://media"/>
            <a:extLst>
              <a:ext uri="{FF2B5EF4-FFF2-40B4-BE49-F238E27FC236}">
                <a16:creationId xmlns:a16="http://schemas.microsoft.com/office/drawing/2014/main" id="{60C3BD9B-1944-4407-B943-85F04F9329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50925" y="1978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76790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EEE8AEA-B4A8-4879-BB4E-0016A3DF0F9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話す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1_kihon_v6_speak">
            <a:hlinkClick r:id="" action="ppaction://media"/>
            <a:extLst>
              <a:ext uri="{FF2B5EF4-FFF2-40B4-BE49-F238E27FC236}">
                <a16:creationId xmlns:a16="http://schemas.microsoft.com/office/drawing/2014/main" id="{BEABDDCC-EA1A-40C2-BF4B-3675BBA978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50925" y="1978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13799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C0CB0CB-F6C2-4EDE-91F3-11394CF0C608}"/>
              </a:ext>
            </a:extLst>
          </p:cNvPr>
          <p:cNvGrpSpPr/>
          <p:nvPr/>
        </p:nvGrpSpPr>
        <p:grpSpPr>
          <a:xfrm>
            <a:off x="0" y="1323936"/>
            <a:ext cx="9144000" cy="4210129"/>
            <a:chOff x="0" y="693035"/>
            <a:chExt cx="9144000" cy="421012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702835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[b---] A [a--] B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693035"/>
              <a:ext cx="7513983" cy="2970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両方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1_kihon_v7_both and">
            <a:hlinkClick r:id="" action="ppaction://media"/>
            <a:extLst>
              <a:ext uri="{FF2B5EF4-FFF2-40B4-BE49-F238E27FC236}">
                <a16:creationId xmlns:a16="http://schemas.microsoft.com/office/drawing/2014/main" id="{BBEFF597-18B0-46A9-A0F3-E53EE0C460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22828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4E3A58E4-A099-3AF8-568E-810437D965CE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472399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37320" y="2690336"/>
            <a:ext cx="8507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both A and B </a:t>
            </a:r>
            <a:endParaRPr kumimoji="1" lang="ja-JP" altLang="en-US" sz="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1_kihon_v7_both and">
            <a:hlinkClick r:id="" action="ppaction://media"/>
            <a:extLst>
              <a:ext uri="{FF2B5EF4-FFF2-40B4-BE49-F238E27FC236}">
                <a16:creationId xmlns:a16="http://schemas.microsoft.com/office/drawing/2014/main" id="{06BF07E2-D5C1-4215-A289-0682DAD874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22828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99D032C0-C606-231E-786D-657F9DDDB1D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4367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6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4E04D1F-B4B9-4696-9CAA-61875994D629}"/>
              </a:ext>
            </a:extLst>
          </p:cNvPr>
          <p:cNvSpPr txBox="1"/>
          <p:nvPr/>
        </p:nvSpPr>
        <p:spPr>
          <a:xfrm>
            <a:off x="815009" y="1943978"/>
            <a:ext cx="7513983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</a:t>
            </a:r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両方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1_kihon_v7_both and">
            <a:hlinkClick r:id="" action="ppaction://media"/>
            <a:extLst>
              <a:ext uri="{FF2B5EF4-FFF2-40B4-BE49-F238E27FC236}">
                <a16:creationId xmlns:a16="http://schemas.microsoft.com/office/drawing/2014/main" id="{EADF0221-E91D-443D-9DAE-D0AF6DF50F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879475" y="2282825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EFF0F6A3-A3F1-0F91-67F0-BB8540EB08B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D0FB64A-46B8-7F2E-7040-D02D16F1552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7742382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6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00EB6A-E01A-73EE-952A-5B74211DF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BE20A56-B8A2-A8A5-F8CE-79FD72B68C5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F2FEA91-CA24-5652-C1C1-5337512621A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B7F113A-3D5F-32B5-A31D-2DD74B072BC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A7F1CEA5-08D9-1FEF-8976-EEAB2355A55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7EBC9550-9B72-E23B-484E-4A02A537C64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think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49AC2A64-724B-5BDC-4E77-385CA42A5AC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思う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1_kihon_v1_think">
            <a:hlinkClick r:id="" action="ppaction://media"/>
            <a:extLst>
              <a:ext uri="{FF2B5EF4-FFF2-40B4-BE49-F238E27FC236}">
                <a16:creationId xmlns:a16="http://schemas.microsoft.com/office/drawing/2014/main" id="{2D3CDBB5-8748-A2F6-7445-2A607F30A1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98625" y="5873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E1D8D9B-BD30-A1CE-7FC8-51AED3BE02A3}"/>
              </a:ext>
            </a:extLst>
          </p:cNvPr>
          <p:cNvSpPr/>
          <p:nvPr/>
        </p:nvSpPr>
        <p:spPr>
          <a:xfrm>
            <a:off x="2781300" y="3591485"/>
            <a:ext cx="35730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9581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28ED33-3C13-F039-E4C3-3DAD0DCE5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071DF7D-5C8F-5362-8909-C8E177D6EC3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BB16A79-0FCD-D8AA-EE8C-0B1337A6387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F5E5502-1158-4358-C04B-F067197A5B4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563D93E-C3F1-B3A1-D3A1-DA5A4A61EA6F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05F5482-6AE6-731C-23B8-97FECD10261F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私たちの</a:t>
              </a:r>
              <a:endParaRPr kumimoji="1" lang="ja-JP" altLang="en-US" sz="12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8B2F6E5-EB59-BF6D-DA21-41BC7AD1319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our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1_kihon_v2_our">
            <a:hlinkClick r:id="" action="ppaction://media"/>
            <a:extLst>
              <a:ext uri="{FF2B5EF4-FFF2-40B4-BE49-F238E27FC236}">
                <a16:creationId xmlns:a16="http://schemas.microsoft.com/office/drawing/2014/main" id="{D34D65AA-8842-C1DA-E397-5B8A197968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22375" y="11398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1ABA634-4A92-3C96-F2F0-3F355BCAC6DE}"/>
              </a:ext>
            </a:extLst>
          </p:cNvPr>
          <p:cNvSpPr/>
          <p:nvPr/>
        </p:nvSpPr>
        <p:spPr>
          <a:xfrm>
            <a:off x="3296873" y="3518496"/>
            <a:ext cx="25418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6266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FBF3E-2FBB-98BD-139D-FB6A41819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FE85ADA-5C49-7E7F-DDBF-533EA722B33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3065CBA-B795-6314-D325-65EE3CC7A08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B4EBE3A-5E14-7B56-7662-AAB57296272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73526D8-51A6-98C3-A810-AA3D0C7C64D4}"/>
              </a:ext>
            </a:extLst>
          </p:cNvPr>
          <p:cNvGrpSpPr/>
          <p:nvPr/>
        </p:nvGrpSpPr>
        <p:grpSpPr>
          <a:xfrm>
            <a:off x="815008" y="1359203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9E6BC66-0C8B-6F59-426A-9E902E9C8F47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teacher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C897013-8439-57F4-2D9A-5B1EF3707F17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先生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1_kihon_v3_teacher">
            <a:hlinkClick r:id="" action="ppaction://media"/>
            <a:extLst>
              <a:ext uri="{FF2B5EF4-FFF2-40B4-BE49-F238E27FC236}">
                <a16:creationId xmlns:a16="http://schemas.microsoft.com/office/drawing/2014/main" id="{1C31ABA3-EC58-2B9A-F249-33292B2318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55675" y="1006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7927619-4022-013C-0FEF-8C016138D99B}"/>
              </a:ext>
            </a:extLst>
          </p:cNvPr>
          <p:cNvSpPr/>
          <p:nvPr/>
        </p:nvSpPr>
        <p:spPr>
          <a:xfrm>
            <a:off x="2082800" y="3429000"/>
            <a:ext cx="49700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30420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2A2245-55C9-49FB-FCCD-B80A8C5E4C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8F5B368-0E2D-05F8-726E-271C3990AE7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21B0476-EC75-0B1E-E733-CB3B9F29F0C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F144472-953C-14CB-51B9-1275887776B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C073A2A-65F4-F86D-0EAC-EADF965B9D83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5AE7D25-CA2C-6718-0482-3357AC20967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live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B1AF2222-AAB7-EBC6-A3A5-94552E8AEDC7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住んでいる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1_kihon_v4_live">
            <a:hlinkClick r:id="" action="ppaction://media"/>
            <a:extLst>
              <a:ext uri="{FF2B5EF4-FFF2-40B4-BE49-F238E27FC236}">
                <a16:creationId xmlns:a16="http://schemas.microsoft.com/office/drawing/2014/main" id="{C8CF1D56-8EA0-8858-4E48-2A861F1A61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27125" y="155892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4EF8D01-F13B-319F-B71F-3736730ED7C4}"/>
              </a:ext>
            </a:extLst>
          </p:cNvPr>
          <p:cNvSpPr/>
          <p:nvPr/>
        </p:nvSpPr>
        <p:spPr>
          <a:xfrm>
            <a:off x="3296873" y="3429000"/>
            <a:ext cx="25418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03287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73A9A-556F-6350-AEE4-3CDE5A273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76B4749-A5E5-3EBB-092D-24CB5F30674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269B0AB-B7D7-E632-29B1-A070E7F163B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48BE115-7AD6-D466-E06F-4AB0C89E516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1802A14-4012-295A-F79D-415D066B91FF}"/>
              </a:ext>
            </a:extLst>
          </p:cNvPr>
          <p:cNvGrpSpPr/>
          <p:nvPr/>
        </p:nvGrpSpPr>
        <p:grpSpPr>
          <a:xfrm>
            <a:off x="0" y="1885040"/>
            <a:ext cx="9144000" cy="3087921"/>
            <a:chOff x="0" y="2243153"/>
            <a:chExt cx="9144000" cy="308792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46F782F-DAF3-5B19-5139-21C7482CE95D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[in] [time]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83FE576-7A9A-5D85-3A77-A447E63AA00A}"/>
                </a:ext>
              </a:extLst>
            </p:cNvPr>
            <p:cNvSpPr txBox="1"/>
            <p:nvPr/>
          </p:nvSpPr>
          <p:spPr>
            <a:xfrm>
              <a:off x="815009" y="2243153"/>
              <a:ext cx="7513983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間に合って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1_kihon_v5_in time">
            <a:hlinkClick r:id="" action="ppaction://media"/>
            <a:extLst>
              <a:ext uri="{FF2B5EF4-FFF2-40B4-BE49-F238E27FC236}">
                <a16:creationId xmlns:a16="http://schemas.microsoft.com/office/drawing/2014/main" id="{0C1B0E49-7237-307D-492B-02411B11ED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60475" y="19399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C5AE9A6-EDAA-4EAB-DACA-36A3008ACD77}"/>
              </a:ext>
            </a:extLst>
          </p:cNvPr>
          <p:cNvSpPr/>
          <p:nvPr/>
        </p:nvSpPr>
        <p:spPr>
          <a:xfrm>
            <a:off x="2118285" y="3593200"/>
            <a:ext cx="1183715" cy="137432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5796C57-9115-6400-2A73-2D34F6267122}"/>
              </a:ext>
            </a:extLst>
          </p:cNvPr>
          <p:cNvSpPr/>
          <p:nvPr/>
        </p:nvSpPr>
        <p:spPr>
          <a:xfrm>
            <a:off x="4358527" y="3624081"/>
            <a:ext cx="2791573" cy="137432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3487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3D2F22BE-0D9B-4940-A649-9C19E25BF5FA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5DB4DDC3-B2D9-40C1-8910-2000E167DBA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185F7A9C-56E3-4B6A-BF71-8CA21716F79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思う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1_kihon_v1_think">
            <a:hlinkClick r:id="" action="ppaction://media"/>
            <a:extLst>
              <a:ext uri="{FF2B5EF4-FFF2-40B4-BE49-F238E27FC236}">
                <a16:creationId xmlns:a16="http://schemas.microsoft.com/office/drawing/2014/main" id="{E65D8E51-93CD-4AF0-B67F-84C7D7262E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587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3049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222B9-5918-9D69-CDA3-557AB79127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BE372DD-2E7F-7536-CDE5-4441085400D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FA889F8-9820-E615-6EEF-AAFD49E67F4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81B124F-82B5-CF6A-5E35-36CDC7D5492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pic>
        <p:nvPicPr>
          <p:cNvPr id="2" name="G3_L21_kihon_v6_speak">
            <a:hlinkClick r:id="" action="ppaction://media"/>
            <a:extLst>
              <a:ext uri="{FF2B5EF4-FFF2-40B4-BE49-F238E27FC236}">
                <a16:creationId xmlns:a16="http://schemas.microsoft.com/office/drawing/2014/main" id="{755EA615-2F1D-0732-B735-D549DDC8F7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50925" y="1978025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A0E91DC-1926-480E-01E5-78F0A7AE8940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27DC7610-B49A-4980-175D-873EB334EE8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speak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67634E8-134F-1491-9B9A-F3231ACB064D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を話す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ED5FC98-0231-DE70-73CE-B83DF6D263E7}"/>
              </a:ext>
            </a:extLst>
          </p:cNvPr>
          <p:cNvSpPr/>
          <p:nvPr/>
        </p:nvSpPr>
        <p:spPr>
          <a:xfrm>
            <a:off x="2654300" y="3439499"/>
            <a:ext cx="38270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37713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9854C-39B9-DAEC-E0A5-9053D785B8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DDD0C52-9B80-496D-85C2-FAEFD919E10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DF81B60-080A-C5D5-FCDF-B21447D8FB3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EF16D16-9936-BF8D-B9B8-045720AF8A6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9E29FF7-938D-041D-7973-B4B336FB24DB}"/>
              </a:ext>
            </a:extLst>
          </p:cNvPr>
          <p:cNvGrpSpPr/>
          <p:nvPr/>
        </p:nvGrpSpPr>
        <p:grpSpPr>
          <a:xfrm>
            <a:off x="0" y="1323936"/>
            <a:ext cx="9144000" cy="4210129"/>
            <a:chOff x="0" y="693035"/>
            <a:chExt cx="9144000" cy="421012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7DF2EAA-E1BB-CA65-70A7-3A179F81D31E}"/>
                </a:ext>
              </a:extLst>
            </p:cNvPr>
            <p:cNvSpPr txBox="1"/>
            <p:nvPr/>
          </p:nvSpPr>
          <p:spPr>
            <a:xfrm>
              <a:off x="0" y="3702835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[both] A [and] B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86D4F12-7C90-6DAC-4EF0-EB2DE97213DB}"/>
                </a:ext>
              </a:extLst>
            </p:cNvPr>
            <p:cNvSpPr txBox="1"/>
            <p:nvPr/>
          </p:nvSpPr>
          <p:spPr>
            <a:xfrm>
              <a:off x="815009" y="693035"/>
              <a:ext cx="7513983" cy="2970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両方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1_kihon_v7_both and">
            <a:hlinkClick r:id="" action="ppaction://media"/>
            <a:extLst>
              <a:ext uri="{FF2B5EF4-FFF2-40B4-BE49-F238E27FC236}">
                <a16:creationId xmlns:a16="http://schemas.microsoft.com/office/drawing/2014/main" id="{FA10DA93-E845-075F-950D-B349D8807B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79475" y="22828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E22E374E-8048-AFD0-3395-62CF3690429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7CD6DFB-5F0F-79CA-A257-7993DF38613B}"/>
              </a:ext>
            </a:extLst>
          </p:cNvPr>
          <p:cNvSpPr/>
          <p:nvPr/>
        </p:nvSpPr>
        <p:spPr>
          <a:xfrm>
            <a:off x="947373" y="4333735"/>
            <a:ext cx="2278427" cy="1200329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FB0E562-7BF4-2D1E-0D0D-7F9984083675}"/>
              </a:ext>
            </a:extLst>
          </p:cNvPr>
          <p:cNvSpPr/>
          <p:nvPr/>
        </p:nvSpPr>
        <p:spPr>
          <a:xfrm>
            <a:off x="5252673" y="4333734"/>
            <a:ext cx="2024427" cy="1200329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00583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228672"/>
            <a:ext cx="747422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think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1_kihon_v1_think">
            <a:hlinkClick r:id="" action="ppaction://media"/>
            <a:extLst>
              <a:ext uri="{FF2B5EF4-FFF2-40B4-BE49-F238E27FC236}">
                <a16:creationId xmlns:a16="http://schemas.microsoft.com/office/drawing/2014/main" id="{3122FD39-9ADF-4882-9A54-075A7D8BEC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587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00075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0278DA0-BFB2-4ADB-A1A1-72C8294B612A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思う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1_kihon_v1_think">
            <a:hlinkClick r:id="" action="ppaction://media"/>
            <a:extLst>
              <a:ext uri="{FF2B5EF4-FFF2-40B4-BE49-F238E27FC236}">
                <a16:creationId xmlns:a16="http://schemas.microsoft.com/office/drawing/2014/main" id="{71599433-FE6B-422C-995F-EE42345A6C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587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6869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2781A8-37C6-4CF1-A27D-86491B4DF22B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私たちの</a:t>
              </a:r>
              <a:endParaRPr kumimoji="1" lang="ja-JP" altLang="en-US" sz="12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1_kihon_v2_our">
            <a:hlinkClick r:id="" action="ppaction://media"/>
            <a:extLst>
              <a:ext uri="{FF2B5EF4-FFF2-40B4-BE49-F238E27FC236}">
                <a16:creationId xmlns:a16="http://schemas.microsoft.com/office/drawing/2014/main" id="{4393AB23-24E7-481C-B503-F0067772FC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22375" y="1139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4055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our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1_kihon_v2_our">
            <a:hlinkClick r:id="" action="ppaction://media"/>
            <a:extLst>
              <a:ext uri="{FF2B5EF4-FFF2-40B4-BE49-F238E27FC236}">
                <a16:creationId xmlns:a16="http://schemas.microsoft.com/office/drawing/2014/main" id="{2DC050D3-9AC0-4BAD-961B-A7B8845919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22375" y="1139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9108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799173B-FA63-4D0F-8327-99A242911A9D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私たちの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1_kihon_v2_our">
            <a:hlinkClick r:id="" action="ppaction://media"/>
            <a:extLst>
              <a:ext uri="{FF2B5EF4-FFF2-40B4-BE49-F238E27FC236}">
                <a16:creationId xmlns:a16="http://schemas.microsoft.com/office/drawing/2014/main" id="{F2CCE56E-23AE-47D7-9A77-E4345D80F0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22375" y="1139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6255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6C7C345-7AAF-495E-BC5F-778536C904E8}"/>
              </a:ext>
            </a:extLst>
          </p:cNvPr>
          <p:cNvGrpSpPr/>
          <p:nvPr/>
        </p:nvGrpSpPr>
        <p:grpSpPr>
          <a:xfrm>
            <a:off x="815009" y="1359203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先生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1_kihon_v3_teacher">
            <a:hlinkClick r:id="" action="ppaction://media"/>
            <a:extLst>
              <a:ext uri="{FF2B5EF4-FFF2-40B4-BE49-F238E27FC236}">
                <a16:creationId xmlns:a16="http://schemas.microsoft.com/office/drawing/2014/main" id="{86AB5BFD-003B-4CBC-B8B4-B7D4D61775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55675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23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18512</TotalTime>
  <Words>161</Words>
  <Application>Microsoft Office PowerPoint</Application>
  <PresentationFormat>画面に合わせる (4:3)</PresentationFormat>
  <Paragraphs>60</Paragraphs>
  <Slides>31</Slides>
  <Notes>0</Notes>
  <HiddenSlides>0</HiddenSlides>
  <MMClips>31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38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2197</cp:revision>
  <cp:lastPrinted>2016-06-23T16:36:17Z</cp:lastPrinted>
  <dcterms:created xsi:type="dcterms:W3CDTF">2016-05-30T03:13:09Z</dcterms:created>
  <dcterms:modified xsi:type="dcterms:W3CDTF">2025-12-17T07:18:37Z</dcterms:modified>
</cp:coreProperties>
</file>