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53" r:id="rId4"/>
    <p:sldId id="2054" r:id="rId5"/>
    <p:sldId id="2055" r:id="rId6"/>
    <p:sldId id="4285" r:id="rId7"/>
    <p:sldId id="4286" r:id="rId8"/>
    <p:sldId id="4287" r:id="rId9"/>
    <p:sldId id="2044" r:id="rId10"/>
    <p:sldId id="2045" r:id="rId11"/>
    <p:sldId id="2046" r:id="rId12"/>
    <p:sldId id="3528" r:id="rId13"/>
    <p:sldId id="3529" r:id="rId14"/>
    <p:sldId id="3530" r:id="rId15"/>
    <p:sldId id="3546" r:id="rId16"/>
    <p:sldId id="3547" r:id="rId17"/>
    <p:sldId id="3548" r:id="rId18"/>
    <p:sldId id="3534" r:id="rId19"/>
    <p:sldId id="3535" r:id="rId20"/>
    <p:sldId id="3536" r:id="rId21"/>
    <p:sldId id="4247" r:id="rId22"/>
    <p:sldId id="4248" r:id="rId23"/>
    <p:sldId id="4249" r:id="rId24"/>
    <p:sldId id="2086" r:id="rId25"/>
    <p:sldId id="2087" r:id="rId26"/>
    <p:sldId id="2088" r:id="rId27"/>
    <p:sldId id="2146" r:id="rId28"/>
    <p:sldId id="2147" r:id="rId29"/>
    <p:sldId id="2148" r:id="rId30"/>
    <p:sldId id="4288" r:id="rId31"/>
    <p:sldId id="4289" r:id="rId32"/>
    <p:sldId id="4290" r:id="rId33"/>
    <p:sldId id="3646" r:id="rId34"/>
    <p:sldId id="4291" r:id="rId35"/>
    <p:sldId id="4292" r:id="rId36"/>
    <p:sldId id="4293" r:id="rId37"/>
    <p:sldId id="4294" r:id="rId38"/>
    <p:sldId id="4295" r:id="rId39"/>
    <p:sldId id="4296" r:id="rId40"/>
    <p:sldId id="4297" r:id="rId41"/>
    <p:sldId id="4298" r:id="rId42"/>
    <p:sldId id="4299" r:id="rId43"/>
    <p:sldId id="4300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8CECE2-3A4C-A2A7-A1EB-6B08E1212BC6}"/>
              </a:ext>
            </a:extLst>
          </p:cNvPr>
          <p:cNvSpPr txBox="1"/>
          <p:nvPr/>
        </p:nvSpPr>
        <p:spPr>
          <a:xfrm>
            <a:off x="291548" y="2497976"/>
            <a:ext cx="8560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pictogram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pictogram">
            <a:hlinkClick r:id="" action="ppaction://media"/>
            <a:extLst>
              <a:ext uri="{FF2B5EF4-FFF2-40B4-BE49-F238E27FC236}">
                <a16:creationId xmlns:a16="http://schemas.microsoft.com/office/drawing/2014/main" id="{0836DCAD-4FDF-D649-BF82-B13D0CCF0E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8188" y="1200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9730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205A79-A96D-4EA2-95A1-A2455250B952}"/>
              </a:ext>
            </a:extLst>
          </p:cNvPr>
          <p:cNvSpPr txBox="1"/>
          <p:nvPr/>
        </p:nvSpPr>
        <p:spPr>
          <a:xfrm>
            <a:off x="206477" y="2690336"/>
            <a:ext cx="8731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ピクトグラム</a:t>
            </a:r>
          </a:p>
        </p:txBody>
      </p:sp>
      <p:pic>
        <p:nvPicPr>
          <p:cNvPr id="2" name="pictogram">
            <a:hlinkClick r:id="" action="ppaction://media"/>
            <a:extLst>
              <a:ext uri="{FF2B5EF4-FFF2-40B4-BE49-F238E27FC236}">
                <a16:creationId xmlns:a16="http://schemas.microsoft.com/office/drawing/2014/main" id="{337E1139-7A3F-8D08-E197-93DDEC18B2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8188" y="1200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222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FE393CA-181C-4F7A-B49A-006948B83A78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役に立つ</a:t>
              </a:r>
            </a:p>
          </p:txBody>
        </p:sp>
      </p:grpSp>
      <p:pic>
        <p:nvPicPr>
          <p:cNvPr id="3" name="useful">
            <a:hlinkClick r:id="" action="ppaction://media"/>
            <a:extLst>
              <a:ext uri="{FF2B5EF4-FFF2-40B4-BE49-F238E27FC236}">
                <a16:creationId xmlns:a16="http://schemas.microsoft.com/office/drawing/2014/main" id="{1D316C29-3D8F-C91C-A08E-7C0A8408D2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77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9850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useful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useful">
            <a:hlinkClick r:id="" action="ppaction://media"/>
            <a:extLst>
              <a:ext uri="{FF2B5EF4-FFF2-40B4-BE49-F238E27FC236}">
                <a16:creationId xmlns:a16="http://schemas.microsoft.com/office/drawing/2014/main" id="{9787378E-B5B8-BA42-FEE5-088D6DF385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77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4840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役に立つ</a:t>
            </a:r>
          </a:p>
        </p:txBody>
      </p:sp>
      <p:pic>
        <p:nvPicPr>
          <p:cNvPr id="2" name="useful">
            <a:hlinkClick r:id="" action="ppaction://media"/>
            <a:extLst>
              <a:ext uri="{FF2B5EF4-FFF2-40B4-BE49-F238E27FC236}">
                <a16:creationId xmlns:a16="http://schemas.microsoft.com/office/drawing/2014/main" id="{564C83C4-0262-1D8C-B4B0-8B4A72C23A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77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1126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簡単に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easily">
            <a:hlinkClick r:id="" action="ppaction://media"/>
            <a:extLst>
              <a:ext uri="{FF2B5EF4-FFF2-40B4-BE49-F238E27FC236}">
                <a16:creationId xmlns:a16="http://schemas.microsoft.com/office/drawing/2014/main" id="{64D790B1-37BA-90F2-7894-C5FB39ACEC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8175" y="1065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0417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easily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easily">
            <a:hlinkClick r:id="" action="ppaction://media"/>
            <a:extLst>
              <a:ext uri="{FF2B5EF4-FFF2-40B4-BE49-F238E27FC236}">
                <a16:creationId xmlns:a16="http://schemas.microsoft.com/office/drawing/2014/main" id="{807C1FFE-BC3E-8BE9-C364-7C2F3B3537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8175" y="1065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322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簡単に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easily">
            <a:hlinkClick r:id="" action="ppaction://media"/>
            <a:extLst>
              <a:ext uri="{FF2B5EF4-FFF2-40B4-BE49-F238E27FC236}">
                <a16:creationId xmlns:a16="http://schemas.microsoft.com/office/drawing/2014/main" id="{77EA9DFC-D91D-7B5C-7D1E-A31436D2EC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8175" y="1065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23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462486"/>
            <a:chOff x="206477" y="1991699"/>
            <a:chExt cx="8731046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780176" y="4007635"/>
              <a:ext cx="758364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反対の</a:t>
              </a:r>
            </a:p>
          </p:txBody>
        </p:sp>
      </p:grpSp>
      <p:pic>
        <p:nvPicPr>
          <p:cNvPr id="2" name="opposite">
            <a:hlinkClick r:id="" action="ppaction://media"/>
            <a:extLst>
              <a:ext uri="{FF2B5EF4-FFF2-40B4-BE49-F238E27FC236}">
                <a16:creationId xmlns:a16="http://schemas.microsoft.com/office/drawing/2014/main" id="{B1BFE471-854A-4D59-F21B-95BD91D34F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69913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1926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8255752-62A4-A8F1-5E0F-86647D9468DB}"/>
              </a:ext>
            </a:extLst>
          </p:cNvPr>
          <p:cNvSpPr txBox="1"/>
          <p:nvPr/>
        </p:nvSpPr>
        <p:spPr>
          <a:xfrm>
            <a:off x="291548" y="2459504"/>
            <a:ext cx="85609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opposite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opposite">
            <a:hlinkClick r:id="" action="ppaction://media"/>
            <a:extLst>
              <a:ext uri="{FF2B5EF4-FFF2-40B4-BE49-F238E27FC236}">
                <a16:creationId xmlns:a16="http://schemas.microsoft.com/office/drawing/2014/main" id="{68CE3C35-AF16-C5EE-6B68-BE9F42ED54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69913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0548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反対の</a:t>
            </a:r>
          </a:p>
        </p:txBody>
      </p:sp>
      <p:pic>
        <p:nvPicPr>
          <p:cNvPr id="2" name="opposite">
            <a:hlinkClick r:id="" action="ppaction://media"/>
            <a:extLst>
              <a:ext uri="{FF2B5EF4-FFF2-40B4-BE49-F238E27FC236}">
                <a16:creationId xmlns:a16="http://schemas.microsoft.com/office/drawing/2014/main" id="{96F45573-9102-97B7-59F1-DE08926CCF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69913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278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3ADF-BDD2-F81D-DDB9-FE8CBE9C0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5B57479-F6E8-AF71-6BF4-BFACBCC19D5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E09E02-15A9-5B93-37FD-16D39CA45364}"/>
              </a:ext>
            </a:extLst>
          </p:cNvPr>
          <p:cNvGrpSpPr/>
          <p:nvPr/>
        </p:nvGrpSpPr>
        <p:grpSpPr>
          <a:xfrm>
            <a:off x="0" y="1715332"/>
            <a:ext cx="9144000" cy="3304226"/>
            <a:chOff x="0" y="1983250"/>
            <a:chExt cx="9144000" cy="330422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B7336F8-2141-423E-2C8F-9578F38F132C}"/>
                </a:ext>
              </a:extLst>
            </p:cNvPr>
            <p:cNvSpPr txBox="1"/>
            <p:nvPr/>
          </p:nvSpPr>
          <p:spPr>
            <a:xfrm>
              <a:off x="0" y="408714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[e--------] [e---]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7A6D21-7B30-967C-0ADF-DD931DF7B6DD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非常出口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emergency exit">
            <a:hlinkClick r:id="" action="ppaction://media"/>
            <a:extLst>
              <a:ext uri="{FF2B5EF4-FFF2-40B4-BE49-F238E27FC236}">
                <a16:creationId xmlns:a16="http://schemas.microsoft.com/office/drawing/2014/main" id="{5D0CD1E2-3DEF-9044-F342-42672C21B7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71525" y="1601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5338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620F-D00F-3B52-6A6C-2A2D82A05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670BB2-BB3D-3B7A-3B9F-4986292178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65F5EA-E681-6516-357F-F89FA7220C33}"/>
              </a:ext>
            </a:extLst>
          </p:cNvPr>
          <p:cNvSpPr txBox="1"/>
          <p:nvPr/>
        </p:nvSpPr>
        <p:spPr>
          <a:xfrm>
            <a:off x="318052" y="2767281"/>
            <a:ext cx="8507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emergency exit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emergency exit">
            <a:hlinkClick r:id="" action="ppaction://media"/>
            <a:extLst>
              <a:ext uri="{FF2B5EF4-FFF2-40B4-BE49-F238E27FC236}">
                <a16:creationId xmlns:a16="http://schemas.microsoft.com/office/drawing/2014/main" id="{C799BBF9-3203-5150-81C5-094E237E42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71525" y="1601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5389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CA5A4-5F46-F632-775A-88CBD61F2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61E0D4-E4F7-694F-123D-6DA5B6637D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45E655E-5FD1-482D-E215-4B259676FEA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非常出口</a:t>
            </a:r>
          </a:p>
        </p:txBody>
      </p:sp>
      <p:pic>
        <p:nvPicPr>
          <p:cNvPr id="2" name="emergency exit">
            <a:hlinkClick r:id="" action="ppaction://media"/>
            <a:extLst>
              <a:ext uri="{FF2B5EF4-FFF2-40B4-BE49-F238E27FC236}">
                <a16:creationId xmlns:a16="http://schemas.microsoft.com/office/drawing/2014/main" id="{BEC87560-5270-0029-20D1-8C52C27332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71525" y="1601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1016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CE6D1AF-206A-419D-99F5-48FCD3F19B4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火事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fire">
            <a:hlinkClick r:id="" action="ppaction://media"/>
            <a:extLst>
              <a:ext uri="{FF2B5EF4-FFF2-40B4-BE49-F238E27FC236}">
                <a16:creationId xmlns:a16="http://schemas.microsoft.com/office/drawing/2014/main" id="{12B6BD1A-EF19-11FF-C461-D68D7D3650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54038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7747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fire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fire">
            <a:hlinkClick r:id="" action="ppaction://media"/>
            <a:extLst>
              <a:ext uri="{FF2B5EF4-FFF2-40B4-BE49-F238E27FC236}">
                <a16:creationId xmlns:a16="http://schemas.microsoft.com/office/drawing/2014/main" id="{236332DA-7290-CEF4-32BC-894B0D2D48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54038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9996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火事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fire">
            <a:hlinkClick r:id="" action="ppaction://media"/>
            <a:extLst>
              <a:ext uri="{FF2B5EF4-FFF2-40B4-BE49-F238E27FC236}">
                <a16:creationId xmlns:a16="http://schemas.microsoft.com/office/drawing/2014/main" id="{BB255DCD-E1DD-5739-0810-2056BEE7AB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54038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3876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53673" y="4007635"/>
              <a:ext cx="803665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発生する</a:t>
              </a:r>
            </a:p>
          </p:txBody>
        </p:sp>
      </p:grpSp>
      <p:pic>
        <p:nvPicPr>
          <p:cNvPr id="2" name="occur">
            <a:hlinkClick r:id="" action="ppaction://media"/>
            <a:extLst>
              <a:ext uri="{FF2B5EF4-FFF2-40B4-BE49-F238E27FC236}">
                <a16:creationId xmlns:a16="http://schemas.microsoft.com/office/drawing/2014/main" id="{8254EEB9-557B-6BBE-4C35-E421B2E4C8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3575" y="771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6261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1E3778-A2BE-215F-62BF-E608FB1E7DE1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occur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occur">
            <a:hlinkClick r:id="" action="ppaction://media"/>
            <a:extLst>
              <a:ext uri="{FF2B5EF4-FFF2-40B4-BE49-F238E27FC236}">
                <a16:creationId xmlns:a16="http://schemas.microsoft.com/office/drawing/2014/main" id="{061C5116-D1B4-86FD-E6BF-58768B3931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3575" y="771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2504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発生する</a:t>
            </a:r>
          </a:p>
        </p:txBody>
      </p:sp>
      <p:pic>
        <p:nvPicPr>
          <p:cNvPr id="2" name="occur">
            <a:hlinkClick r:id="" action="ppaction://media"/>
            <a:extLst>
              <a:ext uri="{FF2B5EF4-FFF2-40B4-BE49-F238E27FC236}">
                <a16:creationId xmlns:a16="http://schemas.microsoft.com/office/drawing/2014/main" id="{1AC5E35F-DD3F-B646-D7EA-6B3E581F21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3575" y="771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8842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標識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ign">
            <a:hlinkClick r:id="" action="ppaction://media"/>
            <a:extLst>
              <a:ext uri="{FF2B5EF4-FFF2-40B4-BE49-F238E27FC236}">
                <a16:creationId xmlns:a16="http://schemas.microsoft.com/office/drawing/2014/main" id="{DD8DBB21-EFB3-373D-F7BA-04AC35DA6E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04838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8153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CC59C-C51E-FBEE-8012-C920FC9D2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19A633A-6E9D-4F05-69B6-E1CB943FD0A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5ECED17-CEC7-E960-D436-5A4F6E53E823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5184553-0B5E-ECEF-4F2A-B4F42860B773}"/>
                </a:ext>
              </a:extLst>
            </p:cNvPr>
            <p:cNvSpPr txBox="1"/>
            <p:nvPr/>
          </p:nvSpPr>
          <p:spPr>
            <a:xfrm>
              <a:off x="553673" y="4007635"/>
              <a:ext cx="803665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E8B8558-9ED6-F90C-F89C-25691FC7DF32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鮮やかな</a:t>
              </a: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3D605E04-0DD0-EE20-540F-75EA1F1B4AE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bright">
            <a:hlinkClick r:id="" action="ppaction://media"/>
            <a:extLst>
              <a:ext uri="{FF2B5EF4-FFF2-40B4-BE49-F238E27FC236}">
                <a16:creationId xmlns:a16="http://schemas.microsoft.com/office/drawing/2014/main" id="{AA814BA9-3A50-A090-A562-B355F30932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9450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1724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17E80-32A9-4CE1-83BD-F224C2525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B6F1665-BAC8-B6CF-76D6-CC416AF09C4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7FC66DD-8F67-A26C-F5E1-353F44D6717F}"/>
              </a:ext>
            </a:extLst>
          </p:cNvPr>
          <p:cNvSpPr txBox="1"/>
          <p:nvPr/>
        </p:nvSpPr>
        <p:spPr>
          <a:xfrm>
            <a:off x="897622" y="2321005"/>
            <a:ext cx="734875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bright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E0674B3F-60F6-0A1E-DF0C-DC9076F3101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right">
            <a:hlinkClick r:id="" action="ppaction://media"/>
            <a:extLst>
              <a:ext uri="{FF2B5EF4-FFF2-40B4-BE49-F238E27FC236}">
                <a16:creationId xmlns:a16="http://schemas.microsoft.com/office/drawing/2014/main" id="{6ABA2205-E3A4-2797-714E-74048CF91F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9450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9135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AB55D-D821-0644-B6A8-104EA5058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FAA4BB-6999-FBA9-DCD6-4423647F8B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50464E3-F3AF-1399-16CF-E5E134144F65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鮮やかな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3" name="bright">
            <a:hlinkClick r:id="" action="ppaction://media"/>
            <a:extLst>
              <a:ext uri="{FF2B5EF4-FFF2-40B4-BE49-F238E27FC236}">
                <a16:creationId xmlns:a16="http://schemas.microsoft.com/office/drawing/2014/main" id="{01C6D0F8-9F43-525A-13F7-9B0697957DF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79450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45494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D3B6E-FC3E-70C7-3907-57187AEBB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BB46B82-02F9-BB7C-F4FB-BBA49AD0FDF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8F6ECC4-3741-15BD-D167-C99DCBF3D66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17E3E18-1E96-1A44-13EE-B8C0F126486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B1E3708-D1BD-C5EE-6E7E-8EF938B6E34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E060689-3488-2906-4EF8-FF5BBB04620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sign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CF26121-59B8-F9EB-40B5-27E2F5426BA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標識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ign">
            <a:hlinkClick r:id="" action="ppaction://media"/>
            <a:extLst>
              <a:ext uri="{FF2B5EF4-FFF2-40B4-BE49-F238E27FC236}">
                <a16:creationId xmlns:a16="http://schemas.microsoft.com/office/drawing/2014/main" id="{8D9763FA-1BDF-5F18-C610-A7A2828F0B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04838" y="1400175"/>
            <a:ext cx="406400" cy="40640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3CE2564-1DFD-1A6C-291C-3FEC9DFB94E3}"/>
              </a:ext>
            </a:extLst>
          </p:cNvPr>
          <p:cNvSpPr/>
          <p:nvPr/>
        </p:nvSpPr>
        <p:spPr>
          <a:xfrm>
            <a:off x="2910980" y="3519516"/>
            <a:ext cx="332940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7824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FEC69-AE3F-B11D-14F1-7834B683A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F2628E5-6F4D-439E-8BBA-2FA02AB43C4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A4DA397-4D2E-F62D-6A3F-C58220DED08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ACB9FA1-BF48-98CC-032E-58F51DC4B9D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EE6F54A-B0B7-C589-75E1-B63BD5420E19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34E4636-C160-37C4-756F-6DE037856669}"/>
                </a:ext>
              </a:extLst>
            </p:cNvPr>
            <p:cNvSpPr txBox="1"/>
            <p:nvPr/>
          </p:nvSpPr>
          <p:spPr>
            <a:xfrm>
              <a:off x="1057013" y="4007635"/>
              <a:ext cx="70299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simple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951C48D-7FAF-4A60-AC7E-55F9E9E81F3C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簡単な</a:t>
              </a:r>
            </a:p>
          </p:txBody>
        </p:sp>
      </p:grpSp>
      <p:pic>
        <p:nvPicPr>
          <p:cNvPr id="4" name="simple">
            <a:hlinkClick r:id="" action="ppaction://media"/>
            <a:extLst>
              <a:ext uri="{FF2B5EF4-FFF2-40B4-BE49-F238E27FC236}">
                <a16:creationId xmlns:a16="http://schemas.microsoft.com/office/drawing/2014/main" id="{A4E69CB6-7184-C505-C3E3-332EAE3907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22325" y="981075"/>
            <a:ext cx="406400" cy="40640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F4463A8-5344-65BA-A958-C21803172C66}"/>
              </a:ext>
            </a:extLst>
          </p:cNvPr>
          <p:cNvSpPr/>
          <p:nvPr/>
        </p:nvSpPr>
        <p:spPr>
          <a:xfrm>
            <a:off x="2223083" y="3429000"/>
            <a:ext cx="4705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2981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53F3B-7C46-CB6C-AE45-B306B2889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F2B039E-6DC2-CE19-C7B3-A1AB0AC564B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790287C-62C2-5E45-F9B0-6FDB9AB9F84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049E589-359A-C0F3-4283-D4B6A3E50D3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7268D43-C3C4-2AD3-B6FB-707B547A4A0D}"/>
              </a:ext>
            </a:extLst>
          </p:cNvPr>
          <p:cNvGrpSpPr/>
          <p:nvPr/>
        </p:nvGrpSpPr>
        <p:grpSpPr>
          <a:xfrm>
            <a:off x="206477" y="1850631"/>
            <a:ext cx="8731046" cy="2910517"/>
            <a:chOff x="206477" y="2420557"/>
            <a:chExt cx="8731046" cy="291051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1DC045D-EC95-172E-8F1C-6DEC1166F185}"/>
                </a:ext>
              </a:extLst>
            </p:cNvPr>
            <p:cNvSpPr txBox="1"/>
            <p:nvPr/>
          </p:nvSpPr>
          <p:spPr>
            <a:xfrm>
              <a:off x="436228" y="4007635"/>
              <a:ext cx="827154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pictogram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B771608-A91E-EF5B-1B46-3DF2FCF8DDF7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ピクトグラム</a:t>
              </a:r>
            </a:p>
          </p:txBody>
        </p:sp>
      </p:grpSp>
      <p:pic>
        <p:nvPicPr>
          <p:cNvPr id="4" name="pictogram">
            <a:hlinkClick r:id="" action="ppaction://media"/>
            <a:extLst>
              <a:ext uri="{FF2B5EF4-FFF2-40B4-BE49-F238E27FC236}">
                <a16:creationId xmlns:a16="http://schemas.microsoft.com/office/drawing/2014/main" id="{C4BAFDC1-66F8-A987-233F-547B6EDC4D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8188" y="12001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1CB97F8-5B2F-EF1C-E4FB-1FD605EAE2E8}"/>
              </a:ext>
            </a:extLst>
          </p:cNvPr>
          <p:cNvSpPr/>
          <p:nvPr/>
        </p:nvSpPr>
        <p:spPr>
          <a:xfrm>
            <a:off x="1795244" y="3254716"/>
            <a:ext cx="55608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1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9F8C4-14AE-ECEE-46C5-5A54CC673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07D899A-D39D-C86C-0DE0-79C710F298E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CB5D5F-255C-95E6-AC38-AAE5FE5E4C5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469E83F-9024-AC23-15A8-A46DC4BA7F3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668DD07-9538-9CC4-E08C-F508B74568A3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6D608D9-2780-4638-D82A-11477DFB643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useful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75B21B1-8E8E-1150-EC7E-1AFAB990F8FD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役に立つ</a:t>
              </a:r>
            </a:p>
          </p:txBody>
        </p:sp>
      </p:grpSp>
      <p:pic>
        <p:nvPicPr>
          <p:cNvPr id="3" name="useful">
            <a:hlinkClick r:id="" action="ppaction://media"/>
            <a:extLst>
              <a:ext uri="{FF2B5EF4-FFF2-40B4-BE49-F238E27FC236}">
                <a16:creationId xmlns:a16="http://schemas.microsoft.com/office/drawing/2014/main" id="{95A406D7-2C32-7912-43F4-B52A1B4521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2775" y="89693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D07305-B833-EC47-C08F-FAD1985330D7}"/>
              </a:ext>
            </a:extLst>
          </p:cNvPr>
          <p:cNvSpPr/>
          <p:nvPr/>
        </p:nvSpPr>
        <p:spPr>
          <a:xfrm>
            <a:off x="2357306" y="3355383"/>
            <a:ext cx="443675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7629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F1181-617F-79CE-967E-24B177AE0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51DE783-075E-4A1C-6D9F-ED99D084F9C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90F6C4C-4114-51FA-D6FF-A43F87CD29E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C8119CF-19F2-A686-1042-0269424FA87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BF5C4D6-E8E9-DEF6-7DB9-D8D308891D4D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75B967C-5460-BA80-02A6-08477EC4348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easily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A142DD0-A679-C2B2-F714-184ADB39BC1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簡単に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easily">
            <a:hlinkClick r:id="" action="ppaction://media"/>
            <a:extLst>
              <a:ext uri="{FF2B5EF4-FFF2-40B4-BE49-F238E27FC236}">
                <a16:creationId xmlns:a16="http://schemas.microsoft.com/office/drawing/2014/main" id="{3F2CA775-47F0-DC90-EE9B-0CAB99E361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38175" y="106521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EECAA93-3773-1B86-09FA-75BF1A6B32BB}"/>
              </a:ext>
            </a:extLst>
          </p:cNvPr>
          <p:cNvSpPr/>
          <p:nvPr/>
        </p:nvSpPr>
        <p:spPr>
          <a:xfrm>
            <a:off x="2516697" y="3429000"/>
            <a:ext cx="411797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6715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6D457-CD25-B67B-5074-25402D37C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8FECAC-797C-7440-EF81-AFD49070969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D291D3B-2853-10B4-35DF-AB99C9BE2FB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BD536BC-A01B-B771-9247-67546662CD3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219BA5C-EFDB-F216-7C36-4B4AAD4CA5C3}"/>
              </a:ext>
            </a:extLst>
          </p:cNvPr>
          <p:cNvGrpSpPr/>
          <p:nvPr/>
        </p:nvGrpSpPr>
        <p:grpSpPr>
          <a:xfrm>
            <a:off x="206477" y="1636202"/>
            <a:ext cx="8731046" cy="3462486"/>
            <a:chOff x="206477" y="1991699"/>
            <a:chExt cx="8731046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0CFB604-19FC-9F40-CE6E-DBB737D4587A}"/>
                </a:ext>
              </a:extLst>
            </p:cNvPr>
            <p:cNvSpPr txBox="1"/>
            <p:nvPr/>
          </p:nvSpPr>
          <p:spPr>
            <a:xfrm>
              <a:off x="780176" y="4007635"/>
              <a:ext cx="758364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opposite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76A83DE-32F4-E6B2-74A6-9313010FA936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反対の</a:t>
              </a:r>
            </a:p>
          </p:txBody>
        </p:sp>
      </p:grpSp>
      <p:pic>
        <p:nvPicPr>
          <p:cNvPr id="2" name="opposite">
            <a:hlinkClick r:id="" action="ppaction://media"/>
            <a:extLst>
              <a:ext uri="{FF2B5EF4-FFF2-40B4-BE49-F238E27FC236}">
                <a16:creationId xmlns:a16="http://schemas.microsoft.com/office/drawing/2014/main" id="{CD2E9B88-D1CB-FCD1-A376-D7C3327D91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69913" y="10318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0EC3C28-DA82-AB32-4B71-E848CDA4EACF}"/>
              </a:ext>
            </a:extLst>
          </p:cNvPr>
          <p:cNvSpPr/>
          <p:nvPr/>
        </p:nvSpPr>
        <p:spPr>
          <a:xfrm>
            <a:off x="1870745" y="3385090"/>
            <a:ext cx="540987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9544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sign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ign">
            <a:hlinkClick r:id="" action="ppaction://media"/>
            <a:extLst>
              <a:ext uri="{FF2B5EF4-FFF2-40B4-BE49-F238E27FC236}">
                <a16:creationId xmlns:a16="http://schemas.microsoft.com/office/drawing/2014/main" id="{12C3E238-8137-5912-541F-23D705AA21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04838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024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C5F7E-6262-9F39-BCBD-B384492F1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FB76BA9-2199-9679-0469-AAF20160A60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B4ABA60-98F4-843E-9B0E-C0A37256E64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0892B7B-7764-2670-5B7A-B52F5CFDA2F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2843D5F-3B3F-A281-D0F7-AD264414AF2B}"/>
              </a:ext>
            </a:extLst>
          </p:cNvPr>
          <p:cNvGrpSpPr/>
          <p:nvPr/>
        </p:nvGrpSpPr>
        <p:grpSpPr>
          <a:xfrm>
            <a:off x="0" y="1931737"/>
            <a:ext cx="9144000" cy="2994526"/>
            <a:chOff x="0" y="1983250"/>
            <a:chExt cx="9144000" cy="299452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2C19015-29B1-5055-28CB-3050B0F59402}"/>
                </a:ext>
              </a:extLst>
            </p:cNvPr>
            <p:cNvSpPr txBox="1"/>
            <p:nvPr/>
          </p:nvSpPr>
          <p:spPr>
            <a:xfrm>
              <a:off x="0" y="3962113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[emergency] [exit]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B178244-467B-C209-30DB-42B53374CF70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非常出口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emergency exit">
            <a:hlinkClick r:id="" action="ppaction://media"/>
            <a:extLst>
              <a:ext uri="{FF2B5EF4-FFF2-40B4-BE49-F238E27FC236}">
                <a16:creationId xmlns:a16="http://schemas.microsoft.com/office/drawing/2014/main" id="{4D2B51A4-EEC0-FB22-88FD-03F314D6E1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71525" y="160178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BD35A5C-C375-4132-4478-3456FE35ECFB}"/>
              </a:ext>
            </a:extLst>
          </p:cNvPr>
          <p:cNvSpPr/>
          <p:nvPr/>
        </p:nvSpPr>
        <p:spPr>
          <a:xfrm>
            <a:off x="940266" y="3711189"/>
            <a:ext cx="4713913" cy="141448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8DA1068-1903-7B9E-25C2-0569297BF98B}"/>
              </a:ext>
            </a:extLst>
          </p:cNvPr>
          <p:cNvSpPr/>
          <p:nvPr/>
        </p:nvSpPr>
        <p:spPr>
          <a:xfrm>
            <a:off x="6333688" y="3711189"/>
            <a:ext cx="1870046" cy="141448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7257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5716C-27E2-2448-C899-A79786B4A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C653103-951B-7F93-5928-25688CE18B7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F56B7D7-D876-4AFD-4064-61F06B6CC28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EEE85D1-7146-A033-A7BF-8356FDED91D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3A3D135-DD60-D9A9-DF59-51591EE0B4B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012CFDE-EE81-31FF-0ACA-2410B17E63F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5BEC5F1-EFD1-6615-CE35-AA044FFB293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火事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fire">
            <a:hlinkClick r:id="" action="ppaction://media"/>
            <a:extLst>
              <a:ext uri="{FF2B5EF4-FFF2-40B4-BE49-F238E27FC236}">
                <a16:creationId xmlns:a16="http://schemas.microsoft.com/office/drawing/2014/main" id="{5F0324F4-7EF9-5283-7507-6D2B6449C3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54038" y="12922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E28CD25-1F73-C5D2-9B8C-4BBC29D93216}"/>
              </a:ext>
            </a:extLst>
          </p:cNvPr>
          <p:cNvSpPr/>
          <p:nvPr/>
        </p:nvSpPr>
        <p:spPr>
          <a:xfrm>
            <a:off x="3439486" y="3519516"/>
            <a:ext cx="227239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7514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DFE14-B024-2443-4DEA-FA99D05FA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5F226D-1DA2-64FA-EE90-92783386CA0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F53CCD8-ED98-626B-CB3A-CE3244E3E4A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415F2E0-033B-3361-E50A-E8BC5ED4DDE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13363EB-2221-E5F9-BF65-C09772E6ACB5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86E8C84-D00C-9E4C-B52A-64D4AC3AC7EE}"/>
                </a:ext>
              </a:extLst>
            </p:cNvPr>
            <p:cNvSpPr txBox="1"/>
            <p:nvPr/>
          </p:nvSpPr>
          <p:spPr>
            <a:xfrm>
              <a:off x="553673" y="4007635"/>
              <a:ext cx="803665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occur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19AF3EA-7ABF-D43B-B012-831744CE9C3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発生する</a:t>
              </a:r>
            </a:p>
          </p:txBody>
        </p:sp>
      </p:grpSp>
      <p:pic>
        <p:nvPicPr>
          <p:cNvPr id="2" name="occur">
            <a:hlinkClick r:id="" action="ppaction://media"/>
            <a:extLst>
              <a:ext uri="{FF2B5EF4-FFF2-40B4-BE49-F238E27FC236}">
                <a16:creationId xmlns:a16="http://schemas.microsoft.com/office/drawing/2014/main" id="{FD463F89-5D3E-8E7D-475B-A53CFC7EB4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63575" y="7715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908016D-D081-8574-7D97-FAE76669C727}"/>
              </a:ext>
            </a:extLst>
          </p:cNvPr>
          <p:cNvSpPr/>
          <p:nvPr/>
        </p:nvSpPr>
        <p:spPr>
          <a:xfrm>
            <a:off x="2819401" y="3282806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8224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FDF73-3F60-0622-7646-AFBA0B2CF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B9DAB05-B67D-86DB-91E3-37611178C31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42B53BC-2FD6-5489-FCDC-67B9E544C0C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49ED0B-9180-307D-FE90-6DA2BECE943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2F98F2F-515C-6316-2AEE-F9638950A577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6F0978-1155-C6BE-42BD-A48F923E1C4D}"/>
                </a:ext>
              </a:extLst>
            </p:cNvPr>
            <p:cNvSpPr txBox="1"/>
            <p:nvPr/>
          </p:nvSpPr>
          <p:spPr>
            <a:xfrm>
              <a:off x="553673" y="4007635"/>
              <a:ext cx="803665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bright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328F1C8-890C-8810-928F-0234CF7241D6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鮮やかな</a:t>
              </a: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DA4E0B0-7B1A-7BB5-7BAB-56498296ADA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bright">
            <a:hlinkClick r:id="" action="ppaction://media"/>
            <a:extLst>
              <a:ext uri="{FF2B5EF4-FFF2-40B4-BE49-F238E27FC236}">
                <a16:creationId xmlns:a16="http://schemas.microsoft.com/office/drawing/2014/main" id="{3531338B-7F9B-790A-BFAB-BF5B48C7E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79450" y="981075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4171915-8F33-7811-E58C-E62C87AAFCAA}"/>
              </a:ext>
            </a:extLst>
          </p:cNvPr>
          <p:cNvSpPr/>
          <p:nvPr/>
        </p:nvSpPr>
        <p:spPr>
          <a:xfrm>
            <a:off x="2390862" y="3346970"/>
            <a:ext cx="436964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8438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標識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ign">
            <a:hlinkClick r:id="" action="ppaction://media"/>
            <a:extLst>
              <a:ext uri="{FF2B5EF4-FFF2-40B4-BE49-F238E27FC236}">
                <a16:creationId xmlns:a16="http://schemas.microsoft.com/office/drawing/2014/main" id="{D0ADEA72-24EA-44D5-7E89-056CC787D9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04838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9498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簡単な</a:t>
              </a:r>
            </a:p>
          </p:txBody>
        </p:sp>
      </p:grpSp>
      <p:pic>
        <p:nvPicPr>
          <p:cNvPr id="4" name="simple">
            <a:hlinkClick r:id="" action="ppaction://media"/>
            <a:extLst>
              <a:ext uri="{FF2B5EF4-FFF2-40B4-BE49-F238E27FC236}">
                <a16:creationId xmlns:a16="http://schemas.microsoft.com/office/drawing/2014/main" id="{C66BF246-82A1-D1DB-F262-CB723B78C5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012C9EB-CC0A-A00D-9416-DD98BCE51EA8}"/>
              </a:ext>
            </a:extLst>
          </p:cNvPr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simple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imple">
            <a:hlinkClick r:id="" action="ppaction://media"/>
            <a:extLst>
              <a:ext uri="{FF2B5EF4-FFF2-40B4-BE49-F238E27FC236}">
                <a16:creationId xmlns:a16="http://schemas.microsoft.com/office/drawing/2014/main" id="{6E5B6B17-99DF-304B-4DD1-3516503C14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45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簡単な</a:t>
            </a:r>
          </a:p>
        </p:txBody>
      </p:sp>
      <p:pic>
        <p:nvPicPr>
          <p:cNvPr id="2" name="simple">
            <a:hlinkClick r:id="" action="ppaction://media"/>
            <a:extLst>
              <a:ext uri="{FF2B5EF4-FFF2-40B4-BE49-F238E27FC236}">
                <a16:creationId xmlns:a16="http://schemas.microsoft.com/office/drawing/2014/main" id="{5D88FC3C-9B47-28FA-7E33-325EE7B5A0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066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0631"/>
            <a:ext cx="8731046" cy="3033628"/>
            <a:chOff x="206477" y="2420557"/>
            <a:chExt cx="8731046" cy="30336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24023" y="4007635"/>
              <a:ext cx="749595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ピクトグラム</a:t>
              </a:r>
            </a:p>
          </p:txBody>
        </p:sp>
      </p:grpSp>
      <p:pic>
        <p:nvPicPr>
          <p:cNvPr id="4" name="pictogram">
            <a:hlinkClick r:id="" action="ppaction://media"/>
            <a:extLst>
              <a:ext uri="{FF2B5EF4-FFF2-40B4-BE49-F238E27FC236}">
                <a16:creationId xmlns:a16="http://schemas.microsoft.com/office/drawing/2014/main" id="{AB89BCBD-790D-A126-38E7-E8309EF181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8188" y="1200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7482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18512</TotalTime>
  <Words>187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2197</cp:revision>
  <cp:lastPrinted>2016-06-23T16:36:17Z</cp:lastPrinted>
  <dcterms:created xsi:type="dcterms:W3CDTF">2016-05-30T03:13:09Z</dcterms:created>
  <dcterms:modified xsi:type="dcterms:W3CDTF">2025-12-17T07:20:39Z</dcterms:modified>
</cp:coreProperties>
</file>