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154" r:id="rId3"/>
    <p:sldId id="4279" r:id="rId4"/>
    <p:sldId id="4280" r:id="rId5"/>
    <p:sldId id="4281" r:id="rId6"/>
    <p:sldId id="4282" r:id="rId7"/>
    <p:sldId id="4283" r:id="rId8"/>
    <p:sldId id="4284" r:id="rId9"/>
    <p:sldId id="4312" r:id="rId10"/>
    <p:sldId id="4313" r:id="rId11"/>
    <p:sldId id="4314" r:id="rId12"/>
    <p:sldId id="4315" r:id="rId13"/>
    <p:sldId id="4301" r:id="rId14"/>
    <p:sldId id="4151" r:id="rId15"/>
    <p:sldId id="4316" r:id="rId16"/>
    <p:sldId id="4317" r:id="rId17"/>
    <p:sldId id="4318" r:id="rId18"/>
    <p:sldId id="4216" r:id="rId19"/>
    <p:sldId id="4217" r:id="rId20"/>
    <p:sldId id="4218" r:id="rId21"/>
    <p:sldId id="4319" r:id="rId22"/>
    <p:sldId id="4320" r:id="rId23"/>
    <p:sldId id="4321" r:id="rId24"/>
    <p:sldId id="4302" r:id="rId25"/>
    <p:sldId id="4195" r:id="rId26"/>
    <p:sldId id="4275" r:id="rId27"/>
    <p:sldId id="4276" r:id="rId28"/>
    <p:sldId id="4277" r:id="rId29"/>
    <p:sldId id="4322" r:id="rId30"/>
    <p:sldId id="4323" r:id="rId31"/>
    <p:sldId id="4324" r:id="rId32"/>
    <p:sldId id="4325" r:id="rId33"/>
    <p:sldId id="4326" r:id="rId34"/>
    <p:sldId id="4327" r:id="rId35"/>
    <p:sldId id="4303" r:id="rId36"/>
    <p:sldId id="4206" r:id="rId37"/>
    <p:sldId id="4266" r:id="rId38"/>
    <p:sldId id="4267" r:id="rId39"/>
    <p:sldId id="4268" r:id="rId40"/>
    <p:sldId id="4328" r:id="rId41"/>
    <p:sldId id="4329" r:id="rId42"/>
    <p:sldId id="4330" r:id="rId43"/>
    <p:sldId id="4331" r:id="rId44"/>
    <p:sldId id="4332" r:id="rId45"/>
    <p:sldId id="4333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C8B49-5659-4ACB-ACB0-0EECD9B6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9B1498-6EE7-5EEB-8251-353C41708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AEA3E5-F750-4DD4-4C57-685872671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339B12-0A62-3A08-D8AB-D16B5A5DA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3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19E5F-7A53-5669-6F03-281D0EAE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0AB9BD-F1E7-9CBF-AFE6-F85712D71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3B39F6-4F2F-B592-479A-01AAAF505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3B291-D0FF-8C5A-FC03-26A3C2AD4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8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460F0-A8FF-C283-1D4B-A82814B9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9CEF71-475F-3EF7-8382-84A869975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ED6BA6-6026-0096-1907-8992F7A8C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AD9E83-9127-CC90-0577-75B2367B5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25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8772-39E8-437D-C0D3-32C3A12C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2DC53B-1EC6-E38D-3B2B-1B38250B9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0779D9-6410-D804-0F59-DE3042A16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3E8FD3-257F-9356-27F0-E70240424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64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86AE-2F43-3825-46B1-69331D8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467658-EF03-B5BF-34F4-05DBB23DE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D342A-3CE5-CE42-848B-301EC1697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51520-03C9-CAA8-2C46-A830093EE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46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728-8212-B86C-CF88-4AD21532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447CD-6F4E-F20A-F239-874EDB87F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D1EEF5-41F4-731A-DBA8-8DEDE933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163FEA-5BBF-4B6D-3C38-7C0DDE68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11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8AF3-BDF5-3E21-F160-00FE81A4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2C27C4-408A-2AB1-16C9-DC8C54FE1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7CF1E-A521-393D-FCC7-B6B7B9F86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3F8D59-BEE6-C9A2-8402-EA6E3F8BA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4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FB8B-20F2-D23E-CED6-B27B374D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CA026F-7D82-1CA5-786E-732BB5349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5A2860-CC6D-6BAD-F2A2-2D4836052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BBD66-2413-F874-3684-2B132376D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71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1443-8A1C-38C1-50C6-99E47A94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76ACD4-D4C1-F008-4C92-71AD58CBF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960A10-843B-C0EB-8A22-1109801E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089CDA-1811-DAC8-4F13-AAF84E0E1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818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C0C51-043E-126D-4E61-311A5CD9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5E865A-8C95-05B5-B4C8-E9C305FA9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3302B9-27CA-A94A-CA63-A6AF9126D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33447C-416E-028F-FE70-4A5B45284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5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C084-6A94-1175-4BFF-410A4A646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AEB1C9-10D1-479B-3780-6551FEB20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F13151-CE9C-9C35-BA93-EAA5A975D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6455D8-37D3-C183-B015-3899851DD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23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F049-281A-D489-7325-5A1F65C1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597974-E22A-BD0A-2BF7-49E76BE46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07E568-4EEC-E25A-942D-DF660EEF9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70FC63-8E81-F8F5-4DEF-CF42EAE9F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00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7FED-ACB8-409E-2A32-E4E1C953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CE2BAC-8D7F-CBFD-7915-1DA0C19AE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AEE74A-33AB-9D38-0069-D47C7C66E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ED7C25-C6A1-4859-FA2D-5729985CB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87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D2004-8444-3FB2-AA9A-D1324718F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FC0C8D-65A8-80FF-8D17-0EF939D79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62C05E-E0D0-5D5A-15E0-B7555F00F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F3E30F-5978-6C55-6466-31ACEC8EA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32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EFD07-766C-1C6D-248C-08374369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B503F9-48FA-18E9-397E-72A843DE9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BA7045-B7FE-BF34-5A8E-52E8F0429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213C85-2E2E-E6DB-9C0F-5509CB08A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2547-FD30-9556-3CBE-055D23AF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F12267-7DF5-547F-904A-DD5BCE290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B31549-E5F3-298F-ECED-0AC5E99DC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10BE79-B6F9-F35B-AB52-B7BF58226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708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C6FD-2E95-51B0-0D82-63B8537C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8021B9-E8D9-FC6A-FB7C-388DF44B1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65EF0A-5C71-D480-579D-F032FC31F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317C7E-251C-CC54-1FC7-52B2A6139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83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C012-2206-65BE-302D-034C5CED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516286-9CDC-EB27-3281-ADEF9A195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AE53E3-A792-A0E8-614D-57790F4BA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825D4D-CF8B-6C67-32BA-82B2C450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38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CB49F-947C-AE55-7673-3686B6E1F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D4C590-2167-F297-1512-590A5ED5B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7D23F-71A9-2F35-9EA4-69C4250B1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E28AC-9016-00B7-ACF5-05F1ECDA8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048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6215C-A70B-51FE-4139-B50682CB5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8AA038-C16F-0E68-F763-D63285BB8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885E60-4DC8-046C-0140-47A6F53A4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93A38D-85AC-3236-9505-29664B79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18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94A6-B944-F04E-D63B-51AA0151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0D15A7-8558-DC5B-11D9-309B9844E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48CBD4-C7B0-C9A0-4712-751084F0F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3F3C1-23A7-CBA6-60B3-B6440A9D9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01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775C-4196-93A8-DFF1-DEEF2CF2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658547-8411-55FF-A573-9686F3949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94ACA7-600A-3356-1576-79B793C7F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2ED31-D55A-CC8B-F287-29CB4A7CB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1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CE4E1-9DC5-0C94-9BBD-EC0C0425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31FBB2-417D-927D-5A60-8525E0E08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5F06C9-E41A-6871-3218-048B7241D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54842B-70B0-1528-8DB2-8A32B9041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74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B80F-A4B2-F897-F8BC-C5966C5A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A690AD-A96A-E24C-83D6-4763C1C3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C6D321-F60E-99F6-11AD-29E5F04BB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CDEEDD-3657-2F8B-CB2B-3462EBE36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6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ADC9-7369-81B4-23BB-5092B824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95FAB3-7E5C-1715-48DF-922F9C137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4A8992-F27A-9F98-D454-B80124A34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4F87F7-B253-00A3-74AA-6D4B9C419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65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7569-4882-330E-A77B-6DF6D31F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4F7B4D-E862-89A7-7B78-4E90349E7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D9FF35-FA4B-CFBE-F7E0-20603FB9F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CD2703-A17A-66FF-A83D-03C272D5A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96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70D24-4825-B566-2417-8F2705D18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112933-A4A1-B95A-951D-AA400D18A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30015E-8261-6367-50F1-36C190623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22FDE-0B8F-7030-F220-C167406A6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512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9944-DB0D-380E-558B-17CEEB49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16E24E-40F4-0E91-5D76-506F00981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B87930-D13E-153A-C9AD-3B972C988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A269FC-2EC6-9A67-58FF-80F339D2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007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0E22-F9E4-1D15-F9F0-865D4CA02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E7BC83-757D-E791-B2D1-B2B01BEB1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57461F-7CB1-D952-5B92-C48409F84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32409-7AE4-2836-04ED-EC60848C7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764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2752-9F2F-969D-7EE7-40CF2DF5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B3E3C0-FE79-2D6C-34D0-E245BC3FA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CB1CF9-B7D9-1E46-29C8-4DB7D4316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4843BC-687E-0D8F-2E9C-E535CB51E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6959-24EC-779B-9E17-155D4B37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821CD8-F303-93D3-687C-9624553F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2EFBD1-3A26-36A3-3071-853283B53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5B93A3-CB20-988F-5055-F2A7BE3CF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6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ECF24-E11D-AD74-D1D0-F2EC4FCB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3C41AA-739D-FE4C-CD28-F9EB9E5B7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FD37B5-3F34-A2CA-88EB-0280186B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666161-B03A-7E36-74FD-B604E445F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74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E84A-9A07-6BB1-84C3-033FB09C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308752-8887-7221-6A4A-A14B9D3B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3894D0-FD9D-E8FB-F144-1746BC50A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5FEC71-3817-7086-77EF-AA9B40602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70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7A602-865F-2CB4-8592-B75B72FA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30E036-6F8E-EAB8-A303-E6F79DB28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911AF7-A1EF-82C7-4F9E-72947BDCB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D2FA3-B674-A78C-E3DB-707EF53ED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4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5EE65-CF53-67D3-7E5E-0202D386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454584-8D8E-7FE8-C865-471AF9CEB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B517AE-FCE0-B47B-778B-6FA5B2B28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861B9D-B4D9-1F30-FF9F-78C067591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39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0BA5-5EB6-3280-E061-8A752F4B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850A2A-0442-8C49-8410-ACEDA6055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85DF1E-D509-D978-E36E-51F9C78F0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BBE7AE-CB71-4F26-7B7C-FA7DD6356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54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7989-78E3-7C16-4573-E7BEA3FD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E8CEC1-BD61-8C80-2BC6-D0C6A9538FD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A6D8F6-82CD-9150-D540-B4A10670A7A8}"/>
              </a:ext>
            </a:extLst>
          </p:cNvPr>
          <p:cNvSpPr txBox="1"/>
          <p:nvPr/>
        </p:nvSpPr>
        <p:spPr>
          <a:xfrm>
            <a:off x="965611" y="4129036"/>
            <a:ext cx="72127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heard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FCE3E6-8C70-7CFF-5379-A75A018B8B17}"/>
              </a:ext>
            </a:extLst>
          </p:cNvPr>
          <p:cNvSpPr txBox="1"/>
          <p:nvPr/>
        </p:nvSpPr>
        <p:spPr>
          <a:xfrm>
            <a:off x="644503" y="689944"/>
            <a:ext cx="7854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332683-44D2-46A8-68A6-0DF9AB4A9F7D}"/>
              </a:ext>
            </a:extLst>
          </p:cNvPr>
          <p:cNvSpPr/>
          <p:nvPr/>
        </p:nvSpPr>
        <p:spPr>
          <a:xfrm>
            <a:off x="747132" y="1938927"/>
            <a:ext cx="7195876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6DF86B-8AE4-E1E9-9CBE-D70F64C1BE54}"/>
              </a:ext>
            </a:extLst>
          </p:cNvPr>
          <p:cNvSpPr/>
          <p:nvPr/>
        </p:nvSpPr>
        <p:spPr>
          <a:xfrm>
            <a:off x="965611" y="5148000"/>
            <a:ext cx="6349589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3I heard that Tom was a doctor .">
            <a:hlinkClick r:id="" action="ppaction://media"/>
            <a:extLst>
              <a:ext uri="{FF2B5EF4-FFF2-40B4-BE49-F238E27FC236}">
                <a16:creationId xmlns:a16="http://schemas.microsoft.com/office/drawing/2014/main" id="{EB3F2724-5440-9B4D-D23E-3D91672A9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01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36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15F4-0E0D-655C-8DF2-4D8B38AE5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ABB868-F173-347D-6A27-6698897AD5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7C6604-495A-7642-7930-C596EBB92125}"/>
              </a:ext>
            </a:extLst>
          </p:cNvPr>
          <p:cNvSpPr txBox="1"/>
          <p:nvPr/>
        </p:nvSpPr>
        <p:spPr>
          <a:xfrm>
            <a:off x="613017" y="2409490"/>
            <a:ext cx="79179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00D8D4-EAA2-BE16-E0A8-7DEF826F6B6A}"/>
              </a:ext>
            </a:extLst>
          </p:cNvPr>
          <p:cNvSpPr/>
          <p:nvPr/>
        </p:nvSpPr>
        <p:spPr>
          <a:xfrm>
            <a:off x="617476" y="3481502"/>
            <a:ext cx="7088017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3I heard that Tom was a doctor .">
            <a:hlinkClick r:id="" action="ppaction://media"/>
            <a:extLst>
              <a:ext uri="{FF2B5EF4-FFF2-40B4-BE49-F238E27FC236}">
                <a16:creationId xmlns:a16="http://schemas.microsoft.com/office/drawing/2014/main" id="{839A6A7B-9FBA-5AC2-4221-3C61F447E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01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9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2C4DC-7B3E-5EDD-307C-E46D9C83C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CCF9E8-FDD1-8EF7-A056-17019A1E0C88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11EEE6-6D91-2B2D-540B-06FA84A740AA}"/>
              </a:ext>
            </a:extLst>
          </p:cNvPr>
          <p:cNvSpPr txBox="1"/>
          <p:nvPr/>
        </p:nvSpPr>
        <p:spPr>
          <a:xfrm>
            <a:off x="661230" y="2321003"/>
            <a:ext cx="78215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E9979F-C26D-40B2-E0BF-8647AFD29AB6}"/>
              </a:ext>
            </a:extLst>
          </p:cNvPr>
          <p:cNvSpPr/>
          <p:nvPr/>
        </p:nvSpPr>
        <p:spPr>
          <a:xfrm>
            <a:off x="769434" y="3569986"/>
            <a:ext cx="7189258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3I heard that Tom was a doctor .">
            <a:hlinkClick r:id="" action="ppaction://media"/>
            <a:extLst>
              <a:ext uri="{FF2B5EF4-FFF2-40B4-BE49-F238E27FC236}">
                <a16:creationId xmlns:a16="http://schemas.microsoft.com/office/drawing/2014/main" id="{1F252FCB-B312-3BFB-D9A2-5C5F935FF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01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84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7F55-4CBA-1156-EE4D-DF81C00F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B32821-7356-F5A6-E134-8B0F7B63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18" b="43620"/>
          <a:stretch/>
        </p:blipFill>
        <p:spPr>
          <a:xfrm>
            <a:off x="245278" y="878438"/>
            <a:ext cx="8560800" cy="698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7F72248-1990-7AF2-B7CC-25DA0559B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C8423-4AD6-8043-1F26-8853CEE00643}"/>
              </a:ext>
            </a:extLst>
          </p:cNvPr>
          <p:cNvSpPr txBox="1"/>
          <p:nvPr/>
        </p:nvSpPr>
        <p:spPr>
          <a:xfrm>
            <a:off x="1032444" y="1814828"/>
            <a:ext cx="4530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私は子どものとき、北海道に住んでいました。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E3F6E4-F831-6F56-7A72-EAA9B553C762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76E6CC-0277-1882-9B6F-AB10916814F7}"/>
              </a:ext>
            </a:extLst>
          </p:cNvPr>
          <p:cNvSpPr txBox="1"/>
          <p:nvPr/>
        </p:nvSpPr>
        <p:spPr>
          <a:xfrm>
            <a:off x="537493" y="2544308"/>
            <a:ext cx="840083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lived in Hokkaido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Hokkaido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「北海道に」という意味をもち、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I was a child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child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「私は子どものとき」という意味をもち、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は、時間を表す接続詞で、「～したとき」という意味を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もちます。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45620580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A22B-C9B9-387D-7B2C-152E5572C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94C30B-426A-8017-3DD7-A84BBA6BA1F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797325-B4FA-A155-9E75-0F78264ADB27}"/>
              </a:ext>
            </a:extLst>
          </p:cNvPr>
          <p:cNvSpPr txBox="1"/>
          <p:nvPr/>
        </p:nvSpPr>
        <p:spPr>
          <a:xfrm>
            <a:off x="1406561" y="4128490"/>
            <a:ext cx="63308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Hokkaido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child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E3DA1C-FB28-792E-B107-6DC1238FD3CF}"/>
              </a:ext>
            </a:extLst>
          </p:cNvPr>
          <p:cNvSpPr txBox="1"/>
          <p:nvPr/>
        </p:nvSpPr>
        <p:spPr>
          <a:xfrm>
            <a:off x="929190" y="96013"/>
            <a:ext cx="7285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だった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4I lived  in Hokkaido when I was a child.">
            <a:hlinkClick r:id="" action="ppaction://media"/>
            <a:extLst>
              <a:ext uri="{FF2B5EF4-FFF2-40B4-BE49-F238E27FC236}">
                <a16:creationId xmlns:a16="http://schemas.microsoft.com/office/drawing/2014/main" id="{F5F0AC1A-8878-1AF2-976B-0FDC62567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7525" y="1073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50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C30C8-317C-DCD8-2018-B589C6EF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45268E-3685-9761-86F5-3FA507A0D1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B14606-2F74-899A-BF46-65B7246938BC}"/>
              </a:ext>
            </a:extLst>
          </p:cNvPr>
          <p:cNvSpPr txBox="1"/>
          <p:nvPr/>
        </p:nvSpPr>
        <p:spPr>
          <a:xfrm>
            <a:off x="1015252" y="2409490"/>
            <a:ext cx="71134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Hokkaido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child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4I lived  in Hokkaido when I was a child.">
            <a:hlinkClick r:id="" action="ppaction://media"/>
            <a:extLst>
              <a:ext uri="{FF2B5EF4-FFF2-40B4-BE49-F238E27FC236}">
                <a16:creationId xmlns:a16="http://schemas.microsoft.com/office/drawing/2014/main" id="{57D40E0A-1736-58D5-DA2C-F437C35C5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7525" y="1073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1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5A62-15B1-AE5E-AA88-B81059EFA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E4D409-277E-468F-2876-D51C96CCEDC9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490716-03E9-B348-2100-90FF3E8FCA08}"/>
              </a:ext>
            </a:extLst>
          </p:cNvPr>
          <p:cNvSpPr txBox="1"/>
          <p:nvPr/>
        </p:nvSpPr>
        <p:spPr>
          <a:xfrm>
            <a:off x="929191" y="1767005"/>
            <a:ext cx="7285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だった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4I lived  in Hokkaido when I was a child.">
            <a:hlinkClick r:id="" action="ppaction://media"/>
            <a:extLst>
              <a:ext uri="{FF2B5EF4-FFF2-40B4-BE49-F238E27FC236}">
                <a16:creationId xmlns:a16="http://schemas.microsoft.com/office/drawing/2014/main" id="{59D5EC72-5609-22F2-ACDE-53C6C4711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7525" y="1073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91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284B-C409-0F84-BD84-BE979EC6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857BFC-AF48-B273-FFFA-B2EC72B00A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C5A24A-C081-654C-4585-16770346DBF8}"/>
              </a:ext>
            </a:extLst>
          </p:cNvPr>
          <p:cNvSpPr txBox="1"/>
          <p:nvPr/>
        </p:nvSpPr>
        <p:spPr>
          <a:xfrm>
            <a:off x="166742" y="4128490"/>
            <a:ext cx="897725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child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 swimming class.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2ED662-A11E-7C0F-62B6-FA627E6E4B15}"/>
              </a:ext>
            </a:extLst>
          </p:cNvPr>
          <p:cNvSpPr txBox="1"/>
          <p:nvPr/>
        </p:nvSpPr>
        <p:spPr>
          <a:xfrm>
            <a:off x="965498" y="105013"/>
            <a:ext cx="72130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だった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スイミングスクールに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When I was a child, I went  to a swimming class.">
            <a:hlinkClick r:id="" action="ppaction://media"/>
            <a:extLst>
              <a:ext uri="{FF2B5EF4-FFF2-40B4-BE49-F238E27FC236}">
                <a16:creationId xmlns:a16="http://schemas.microsoft.com/office/drawing/2014/main" id="{C3591EBF-839E-4898-8DBD-AECFFD442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844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4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BE76-E527-67C4-098A-AF013544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AC80F5-A408-9B99-3ADB-85F8F40E88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CAD3E8-27B1-4004-DC39-AADF620729FD}"/>
              </a:ext>
            </a:extLst>
          </p:cNvPr>
          <p:cNvSpPr txBox="1"/>
          <p:nvPr/>
        </p:nvSpPr>
        <p:spPr>
          <a:xfrm>
            <a:off x="1202166" y="1901659"/>
            <a:ext cx="673966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child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swimming class.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5When I was a child, I went  to a swimming class.">
            <a:hlinkClick r:id="" action="ppaction://media"/>
            <a:extLst>
              <a:ext uri="{FF2B5EF4-FFF2-40B4-BE49-F238E27FC236}">
                <a16:creationId xmlns:a16="http://schemas.microsoft.com/office/drawing/2014/main" id="{E69D58D4-42B2-7FFB-CE99-CD2DDE785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844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19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D906-6E38-E602-6DE0-91E8E24C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7CBB04-7FAC-E924-DE12-8D3744E0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36" b="58139"/>
          <a:stretch/>
        </p:blipFill>
        <p:spPr>
          <a:xfrm>
            <a:off x="245278" y="878438"/>
            <a:ext cx="8560800" cy="8802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820508-050D-7D48-11A3-6404B150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D27DA5-40DA-E37D-2ECA-72109C9AB392}"/>
              </a:ext>
            </a:extLst>
          </p:cNvPr>
          <p:cNvSpPr txBox="1"/>
          <p:nvPr/>
        </p:nvSpPr>
        <p:spPr>
          <a:xfrm>
            <a:off x="1032444" y="1814828"/>
            <a:ext cx="397578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彼は私たちの新しい先生だと思います。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3D720D-CB0C-BF71-BE87-E85355DCA7B9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184442-36A6-084A-1AD0-3713A9242971}"/>
              </a:ext>
            </a:extLst>
          </p:cNvPr>
          <p:cNvSpPr txBox="1"/>
          <p:nvPr/>
        </p:nvSpPr>
        <p:spPr>
          <a:xfrm>
            <a:off x="537493" y="2544308"/>
            <a:ext cx="828477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that he is our new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he is our new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our new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は、名詞節を導く接続詞で「～ということ」という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意味をもちます。（省略されることも多いです）</a:t>
            </a:r>
          </a:p>
        </p:txBody>
      </p:sp>
    </p:spTree>
    <p:extLst>
      <p:ext uri="{BB962C8B-B14F-4D97-AF65-F5344CB8AC3E}">
        <p14:creationId xmlns:p14="http://schemas.microsoft.com/office/powerpoint/2010/main" val="260603992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52CD-A9ED-8409-0A3E-9F4754DE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6AEEE8-C452-E75A-794D-69E046BB0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58DCD1-8C0B-BA27-243B-276B7DA8C85C}"/>
              </a:ext>
            </a:extLst>
          </p:cNvPr>
          <p:cNvSpPr txBox="1"/>
          <p:nvPr/>
        </p:nvSpPr>
        <p:spPr>
          <a:xfrm>
            <a:off x="965498" y="1767005"/>
            <a:ext cx="72130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だった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スイミングスクールに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5When I was a child, I went  to a swimming class.">
            <a:hlinkClick r:id="" action="ppaction://media"/>
            <a:extLst>
              <a:ext uri="{FF2B5EF4-FFF2-40B4-BE49-F238E27FC236}">
                <a16:creationId xmlns:a16="http://schemas.microsoft.com/office/drawing/2014/main" id="{A723EE47-3A84-3846-B8ED-F3A049362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844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3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2AF47-A0B2-B24C-C496-D4141EE73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3F057FD-7773-ADF0-346B-355FC47E155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EFA4E-1280-E609-F142-132E05D6ED96}"/>
              </a:ext>
            </a:extLst>
          </p:cNvPr>
          <p:cNvSpPr txBox="1"/>
          <p:nvPr/>
        </p:nvSpPr>
        <p:spPr>
          <a:xfrm>
            <a:off x="1257297" y="4128490"/>
            <a:ext cx="66294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looked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sleepy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because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341171-326C-D6E3-0283-91FE3A9527E6}"/>
              </a:ext>
            </a:extLst>
          </p:cNvPr>
          <p:cNvSpPr txBox="1"/>
          <p:nvPr/>
        </p:nvSpPr>
        <p:spPr>
          <a:xfrm>
            <a:off x="168758" y="690490"/>
            <a:ext cx="8806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眠そうに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なぜなら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6Ken looked sleepy because he was busy.">
            <a:hlinkClick r:id="" action="ppaction://media"/>
            <a:extLst>
              <a:ext uri="{FF2B5EF4-FFF2-40B4-BE49-F238E27FC236}">
                <a16:creationId xmlns:a16="http://schemas.microsoft.com/office/drawing/2014/main" id="{53D7B70F-DDA0-FAFB-1C4A-A0A8FC489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7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509A-9B80-4A82-9309-55EBD3A6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38066A-A151-7C8E-3965-36E9FA44C7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B20F64-865C-6CC1-6935-34BDC9365625}"/>
              </a:ext>
            </a:extLst>
          </p:cNvPr>
          <p:cNvSpPr txBox="1"/>
          <p:nvPr/>
        </p:nvSpPr>
        <p:spPr>
          <a:xfrm>
            <a:off x="1042818" y="2409490"/>
            <a:ext cx="70583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sleepy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6Ken looked sleepy because he was busy.">
            <a:hlinkClick r:id="" action="ppaction://media"/>
            <a:extLst>
              <a:ext uri="{FF2B5EF4-FFF2-40B4-BE49-F238E27FC236}">
                <a16:creationId xmlns:a16="http://schemas.microsoft.com/office/drawing/2014/main" id="{10AE0C8C-DCE6-A1F5-34A4-A5514EB75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6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24F4-CB1C-39D5-70C0-A6EC070D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B67C4F-18E6-F4DE-4F0D-EAE113E080D0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F1AB7-43A7-1A83-7EDE-8A53F6C1D079}"/>
              </a:ext>
            </a:extLst>
          </p:cNvPr>
          <p:cNvSpPr txBox="1"/>
          <p:nvPr/>
        </p:nvSpPr>
        <p:spPr>
          <a:xfrm>
            <a:off x="168759" y="2321003"/>
            <a:ext cx="8806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眠そうに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なぜなら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6Ken looked sleepy because he was busy.">
            <a:hlinkClick r:id="" action="ppaction://media"/>
            <a:extLst>
              <a:ext uri="{FF2B5EF4-FFF2-40B4-BE49-F238E27FC236}">
                <a16:creationId xmlns:a16="http://schemas.microsoft.com/office/drawing/2014/main" id="{A826DA02-6CAF-767C-8DF5-334E13DA6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4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9217-F366-AB67-3312-D7BCBE2E4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6F4B1D-73F6-124B-D783-33D76CDC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220" b="25735"/>
          <a:stretch/>
        </p:blipFill>
        <p:spPr>
          <a:xfrm>
            <a:off x="245278" y="651303"/>
            <a:ext cx="8560800" cy="77493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C235B6-73C3-395D-E843-C788888E1281}"/>
              </a:ext>
            </a:extLst>
          </p:cNvPr>
          <p:cNvSpPr txBox="1"/>
          <p:nvPr/>
        </p:nvSpPr>
        <p:spPr>
          <a:xfrm>
            <a:off x="1032444" y="1625793"/>
            <a:ext cx="3780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走れば、遅れずに学校に着けますよ。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0456A5E-9FF5-E533-0DD0-F910EFB0E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ADD1C2-1DCE-448C-D940-C87D9E747969}"/>
              </a:ext>
            </a:extLst>
          </p:cNvPr>
          <p:cNvSpPr/>
          <p:nvPr/>
        </p:nvSpPr>
        <p:spPr>
          <a:xfrm>
            <a:off x="0" y="2133600"/>
            <a:ext cx="9144000" cy="472439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AAE8F8-EAC5-9D5E-0845-ABE02DAFC28B}"/>
              </a:ext>
            </a:extLst>
          </p:cNvPr>
          <p:cNvSpPr txBox="1"/>
          <p:nvPr/>
        </p:nvSpPr>
        <p:spPr>
          <a:xfrm>
            <a:off x="537493" y="2188626"/>
            <a:ext cx="828477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 run,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if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は、条件を表す接続詞で、「もし～ならば」という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</a:p>
          <a:p>
            <a:endParaRPr lang="en-US" altLang="ja-JP" sz="24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can get to school in time.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 get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「学校へ」という意味をもち、動詞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time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「時間に間に合って」という意味をもち、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53623151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9504-10DA-931D-FB43-03EEF59D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28586F-0FDC-C136-A602-2B29E794D77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4D63F5-C663-E276-FA5E-6A140E7F0F90}"/>
              </a:ext>
            </a:extLst>
          </p:cNvPr>
          <p:cNvSpPr txBox="1"/>
          <p:nvPr/>
        </p:nvSpPr>
        <p:spPr>
          <a:xfrm>
            <a:off x="970876" y="3620659"/>
            <a:ext cx="720224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get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A44674-38A5-7C31-C7E5-AD92CF12519A}"/>
              </a:ext>
            </a:extLst>
          </p:cNvPr>
          <p:cNvSpPr txBox="1"/>
          <p:nvPr/>
        </p:nvSpPr>
        <p:spPr>
          <a:xfrm>
            <a:off x="146572" y="114013"/>
            <a:ext cx="88508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走れば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時間内に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7If you run, you can get  to school in time.">
            <a:hlinkClick r:id="" action="ppaction://media"/>
            <a:extLst>
              <a:ext uri="{FF2B5EF4-FFF2-40B4-BE49-F238E27FC236}">
                <a16:creationId xmlns:a16="http://schemas.microsoft.com/office/drawing/2014/main" id="{BD334659-96AD-AF5D-BBF1-6E4242357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11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F3981-4D2F-AD9A-90CF-AC0523C7C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B5B5B7-B6E4-0348-8E8B-CF38B72D0AFF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FD1F13-7272-7CFA-7C62-2929296020D8}"/>
              </a:ext>
            </a:extLst>
          </p:cNvPr>
          <p:cNvSpPr txBox="1"/>
          <p:nvPr/>
        </p:nvSpPr>
        <p:spPr>
          <a:xfrm>
            <a:off x="342226" y="1901659"/>
            <a:ext cx="845954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[g--]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7If you run, you can get  to school in time.">
            <a:hlinkClick r:id="" action="ppaction://media"/>
            <a:extLst>
              <a:ext uri="{FF2B5EF4-FFF2-40B4-BE49-F238E27FC236}">
                <a16:creationId xmlns:a16="http://schemas.microsoft.com/office/drawing/2014/main" id="{7F78F59E-0AC8-391C-CA7C-6A196C919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50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09B4-56F1-78DC-AF4B-509A577A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71A103-034F-62AB-1453-2E35FEF3061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BB731D-B318-81E3-342C-1FD3C27F7450}"/>
              </a:ext>
            </a:extLst>
          </p:cNvPr>
          <p:cNvSpPr txBox="1"/>
          <p:nvPr/>
        </p:nvSpPr>
        <p:spPr>
          <a:xfrm>
            <a:off x="146572" y="1767005"/>
            <a:ext cx="88508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走れば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時間内に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7If you run, you can get  to school in time.">
            <a:hlinkClick r:id="" action="ppaction://media"/>
            <a:extLst>
              <a:ext uri="{FF2B5EF4-FFF2-40B4-BE49-F238E27FC236}">
                <a16:creationId xmlns:a16="http://schemas.microsoft.com/office/drawing/2014/main" id="{A72333D6-CCBA-1AE0-F789-D53863035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42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C06-C3E7-CBEE-D4C8-541D0742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567049-9D8C-5326-753F-5FEC19DB690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829117-BE06-009B-F1F5-AC72795EFEE1}"/>
              </a:ext>
            </a:extLst>
          </p:cNvPr>
          <p:cNvSpPr txBox="1"/>
          <p:nvPr/>
        </p:nvSpPr>
        <p:spPr>
          <a:xfrm>
            <a:off x="1996885" y="3620659"/>
            <a:ext cx="515022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be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late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A6A26-F4A6-AE03-2487-68E9B15F0A24}"/>
              </a:ext>
            </a:extLst>
          </p:cNvPr>
          <p:cNvSpPr txBox="1"/>
          <p:nvPr/>
        </p:nvSpPr>
        <p:spPr>
          <a:xfrm>
            <a:off x="363741" y="96013"/>
            <a:ext cx="8416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走らなければ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遅れる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8If you don’t run, you will be late for school.">
            <a:hlinkClick r:id="" action="ppaction://media"/>
            <a:extLst>
              <a:ext uri="{FF2B5EF4-FFF2-40B4-BE49-F238E27FC236}">
                <a16:creationId xmlns:a16="http://schemas.microsoft.com/office/drawing/2014/main" id="{0DB8286A-E5C8-BB65-E699-425DACAD7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16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45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4F93-565B-952D-32C5-1A5B5EF6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E15456-A3F1-BF6C-5F03-C07BB981AD1F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151415-45E1-2137-19F5-966E81FB83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8603A8-9B73-3F5D-6577-23A8EF82C87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C3BAFD-96A3-15DB-CBBC-D80A67F390A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9A8DDB1-391E-B687-D8FD-FAB6BE15724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7385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D3234-F6DB-B679-536B-A2CC2C62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7B9D63-E4FF-1769-59B0-D2116E74CF9D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E19551-E83B-0F09-09DF-051E14FE36B3}"/>
              </a:ext>
            </a:extLst>
          </p:cNvPr>
          <p:cNvSpPr txBox="1"/>
          <p:nvPr/>
        </p:nvSpPr>
        <p:spPr>
          <a:xfrm>
            <a:off x="1332938" y="1901659"/>
            <a:ext cx="647812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[r--]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late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8If you don’t run, you will be late for school.">
            <a:hlinkClick r:id="" action="ppaction://media"/>
            <a:extLst>
              <a:ext uri="{FF2B5EF4-FFF2-40B4-BE49-F238E27FC236}">
                <a16:creationId xmlns:a16="http://schemas.microsoft.com/office/drawing/2014/main" id="{5C49C32A-F11C-F032-98E0-9DA3D2017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16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49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ED37-F98D-7446-81B2-5CD60524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6435EC-CB16-CD4B-EB66-C8C00115D2CF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4CFA50-4CB9-F880-6C6B-44DD67B1D5D4}"/>
              </a:ext>
            </a:extLst>
          </p:cNvPr>
          <p:cNvSpPr txBox="1"/>
          <p:nvPr/>
        </p:nvSpPr>
        <p:spPr>
          <a:xfrm>
            <a:off x="363742" y="1767005"/>
            <a:ext cx="8416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走らなければ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遅れる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8If you don’t run, you will be late for school.">
            <a:hlinkClick r:id="" action="ppaction://media"/>
            <a:extLst>
              <a:ext uri="{FF2B5EF4-FFF2-40B4-BE49-F238E27FC236}">
                <a16:creationId xmlns:a16="http://schemas.microsoft.com/office/drawing/2014/main" id="{42FFEE77-2C5C-B6EC-5637-6AAE8FADA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16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42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3DAE-6992-A913-9115-CF92634EC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8E77FC-6085-57D7-AA2D-086FE9874E1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337430-BDC2-513B-83AC-964D4C59B9D5}"/>
              </a:ext>
            </a:extLst>
          </p:cNvPr>
          <p:cNvSpPr txBox="1"/>
          <p:nvPr/>
        </p:nvSpPr>
        <p:spPr>
          <a:xfrm>
            <a:off x="1072400" y="3620659"/>
            <a:ext cx="699919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go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zoo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together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sunny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B54FD7-C806-473B-8A42-B320868FABB7}"/>
              </a:ext>
            </a:extLst>
          </p:cNvPr>
          <p:cNvSpPr txBox="1"/>
          <p:nvPr/>
        </p:nvSpPr>
        <p:spPr>
          <a:xfrm>
            <a:off x="1551115" y="96013"/>
            <a:ext cx="60417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晴れ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たら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明日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9Let’s go  to the zoo  together if it is sunny tomorrow.">
            <a:hlinkClick r:id="" action="ppaction://media"/>
            <a:extLst>
              <a:ext uri="{FF2B5EF4-FFF2-40B4-BE49-F238E27FC236}">
                <a16:creationId xmlns:a16="http://schemas.microsoft.com/office/drawing/2014/main" id="{4C69A366-0B97-B6F0-7B88-C0962F0AB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662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03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01180-F1B4-EAB8-AF26-717F7B47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7D8913-F88B-FE72-0640-C73D4D3E1B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43FEA-AFF5-A05F-E142-E605205B8486}"/>
              </a:ext>
            </a:extLst>
          </p:cNvPr>
          <p:cNvSpPr txBox="1"/>
          <p:nvPr/>
        </p:nvSpPr>
        <p:spPr>
          <a:xfrm>
            <a:off x="267259" y="1901659"/>
            <a:ext cx="860948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zoo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together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sunny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9Let’s go  to the zoo  together if it is sunny tomorrow.">
            <a:hlinkClick r:id="" action="ppaction://media"/>
            <a:extLst>
              <a:ext uri="{FF2B5EF4-FFF2-40B4-BE49-F238E27FC236}">
                <a16:creationId xmlns:a16="http://schemas.microsoft.com/office/drawing/2014/main" id="{D0296BAC-8FF4-31B1-DA8E-49CE22CFE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662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72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7E64-4BEA-8524-331D-1A00A46F0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CBFE32-B241-68BA-ECFD-F4A5DD18CDED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7EF19A-7B4E-FBB6-B5BD-D0A85708376D}"/>
              </a:ext>
            </a:extLst>
          </p:cNvPr>
          <p:cNvSpPr txBox="1"/>
          <p:nvPr/>
        </p:nvSpPr>
        <p:spPr>
          <a:xfrm>
            <a:off x="1551115" y="1767005"/>
            <a:ext cx="60417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晴れ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たら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明日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9Let’s go  to the zoo  together if it is sunny tomorrow.">
            <a:hlinkClick r:id="" action="ppaction://media"/>
            <a:extLst>
              <a:ext uri="{FF2B5EF4-FFF2-40B4-BE49-F238E27FC236}">
                <a16:creationId xmlns:a16="http://schemas.microsoft.com/office/drawing/2014/main" id="{D34FA26A-99F8-5DC7-4EF1-E014EC183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662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5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691C-0CA2-B258-96A4-99CECE42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7DD01A-67BE-29B4-2506-1F2CA147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563" b="7392"/>
          <a:stretch/>
        </p:blipFill>
        <p:spPr>
          <a:xfrm>
            <a:off x="245278" y="694845"/>
            <a:ext cx="8560800" cy="77493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6705E5-5DF3-D048-B1F4-704F843C4DAE}"/>
              </a:ext>
            </a:extLst>
          </p:cNvPr>
          <p:cNvSpPr txBox="1"/>
          <p:nvPr/>
        </p:nvSpPr>
        <p:spPr>
          <a:xfrm>
            <a:off x="1032444" y="1625793"/>
            <a:ext cx="41346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私は英語とフランス語の両方を話します。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C22E4AF-0A07-13A9-00A0-F77531B0C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FA9C88-BEFD-0B14-BD10-115880FCF00A}"/>
              </a:ext>
            </a:extLst>
          </p:cNvPr>
          <p:cNvSpPr/>
          <p:nvPr/>
        </p:nvSpPr>
        <p:spPr>
          <a:xfrm>
            <a:off x="0" y="2133600"/>
            <a:ext cx="9144000" cy="472439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06EC9A-9925-046C-98AB-E7275B9D507A}"/>
              </a:ext>
            </a:extLst>
          </p:cNvPr>
          <p:cNvSpPr txBox="1"/>
          <p:nvPr/>
        </p:nvSpPr>
        <p:spPr>
          <a:xfrm>
            <a:off x="537493" y="2391826"/>
            <a:ext cx="828477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both English and French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77485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2BCB-D8D7-9FE6-281F-1D3585E5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FC1507-B2CF-5E4E-560A-9FB635EA23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F5BE1-2799-A4B9-6ACF-2AAAB5468514}"/>
              </a:ext>
            </a:extLst>
          </p:cNvPr>
          <p:cNvSpPr txBox="1"/>
          <p:nvPr/>
        </p:nvSpPr>
        <p:spPr>
          <a:xfrm>
            <a:off x="559836" y="4128490"/>
            <a:ext cx="80243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both English and 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71D5A-CC1B-FC46-1D12-9BA5110B7AF2}"/>
              </a:ext>
            </a:extLst>
          </p:cNvPr>
          <p:cNvSpPr txBox="1"/>
          <p:nvPr/>
        </p:nvSpPr>
        <p:spPr>
          <a:xfrm>
            <a:off x="518908" y="771604"/>
            <a:ext cx="81061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英語とフランス語の両方を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0I speak both English and French.">
            <a:hlinkClick r:id="" action="ppaction://media"/>
            <a:extLst>
              <a:ext uri="{FF2B5EF4-FFF2-40B4-BE49-F238E27FC236}">
                <a16:creationId xmlns:a16="http://schemas.microsoft.com/office/drawing/2014/main" id="{C69715F1-6904-B193-D41D-97834E829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1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263F-67F3-6056-4D7D-F48E37DB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3A4190-EB05-CDF1-0F16-3033ABA538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C38FE0-F6FA-F557-97F8-AE16B993F8BA}"/>
              </a:ext>
            </a:extLst>
          </p:cNvPr>
          <p:cNvSpPr txBox="1"/>
          <p:nvPr/>
        </p:nvSpPr>
        <p:spPr>
          <a:xfrm>
            <a:off x="231508" y="2409490"/>
            <a:ext cx="868098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[b---] English [a--] 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0I speak both English and French.">
            <a:hlinkClick r:id="" action="ppaction://media"/>
            <a:extLst>
              <a:ext uri="{FF2B5EF4-FFF2-40B4-BE49-F238E27FC236}">
                <a16:creationId xmlns:a16="http://schemas.microsoft.com/office/drawing/2014/main" id="{572DACA5-DDCE-046C-63FC-4A79F6562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14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0130-653D-93DF-FA0E-78AE989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5C76CB-2125-2FF3-80A6-1AA2C508B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BE8B4F-E7D5-4155-5423-FFAE20EE50B5}"/>
              </a:ext>
            </a:extLst>
          </p:cNvPr>
          <p:cNvSpPr txBox="1"/>
          <p:nvPr/>
        </p:nvSpPr>
        <p:spPr>
          <a:xfrm>
            <a:off x="518920" y="2321003"/>
            <a:ext cx="81061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英語とフランス語の両方を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0I speak both English and French.">
            <a:hlinkClick r:id="" action="ppaction://media"/>
            <a:extLst>
              <a:ext uri="{FF2B5EF4-FFF2-40B4-BE49-F238E27FC236}">
                <a16:creationId xmlns:a16="http://schemas.microsoft.com/office/drawing/2014/main" id="{C7C3B945-A70A-2CCB-77E5-66360E857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13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56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1160-54C0-EB7F-B6B3-4AFCE7E9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FD861A-2390-50DB-A471-4C7315A8665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92678C-1EEE-2712-3618-AAE2CBF75350}"/>
              </a:ext>
            </a:extLst>
          </p:cNvPr>
          <p:cNvSpPr txBox="1"/>
          <p:nvPr/>
        </p:nvSpPr>
        <p:spPr>
          <a:xfrm>
            <a:off x="441515" y="4128490"/>
            <a:ext cx="82609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think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new teacher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36680-9C0A-2564-975A-AA96C54A79CF}"/>
              </a:ext>
            </a:extLst>
          </p:cNvPr>
          <p:cNvSpPr txBox="1"/>
          <p:nvPr/>
        </p:nvSpPr>
        <p:spPr>
          <a:xfrm>
            <a:off x="0" y="690490"/>
            <a:ext cx="9144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私たちの新しい先生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874EEB-2635-7140-B2C1-628EC8D85F24}"/>
              </a:ext>
            </a:extLst>
          </p:cNvPr>
          <p:cNvSpPr/>
          <p:nvPr/>
        </p:nvSpPr>
        <p:spPr>
          <a:xfrm>
            <a:off x="0" y="1913045"/>
            <a:ext cx="853081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CD2F55-C864-5C84-BE0D-EAD07876F1AB}"/>
              </a:ext>
            </a:extLst>
          </p:cNvPr>
          <p:cNvSpPr/>
          <p:nvPr/>
        </p:nvSpPr>
        <p:spPr>
          <a:xfrm>
            <a:off x="306593" y="5148000"/>
            <a:ext cx="7578762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1I think that he is our new teacher .">
            <a:hlinkClick r:id="" action="ppaction://media"/>
            <a:extLst>
              <a:ext uri="{FF2B5EF4-FFF2-40B4-BE49-F238E27FC236}">
                <a16:creationId xmlns:a16="http://schemas.microsoft.com/office/drawing/2014/main" id="{3ECFE459-0AA2-AC2B-C4A9-BB871BBBE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1035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63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E99F-8E6E-3173-441A-FEF251140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331E5C-D926-3B9F-7D90-CA139A92B05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E3B7C3-3210-3751-2FDB-A45D53D4FD8A}"/>
              </a:ext>
            </a:extLst>
          </p:cNvPr>
          <p:cNvSpPr txBox="1"/>
          <p:nvPr/>
        </p:nvSpPr>
        <p:spPr>
          <a:xfrm>
            <a:off x="419754" y="4128490"/>
            <a:ext cx="83044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both baseball and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8069E-3307-3C18-34B5-EBAE6CF2693A}"/>
              </a:ext>
            </a:extLst>
          </p:cNvPr>
          <p:cNvSpPr txBox="1"/>
          <p:nvPr/>
        </p:nvSpPr>
        <p:spPr>
          <a:xfrm>
            <a:off x="867181" y="765254"/>
            <a:ext cx="74096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野球とサッカーの両方が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1I like both baseball and soccer.">
            <a:hlinkClick r:id="" action="ppaction://media"/>
            <a:extLst>
              <a:ext uri="{FF2B5EF4-FFF2-40B4-BE49-F238E27FC236}">
                <a16:creationId xmlns:a16="http://schemas.microsoft.com/office/drawing/2014/main" id="{79C3E811-072B-949D-1E44-A82616788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18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19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451C-C792-3DBF-D5A7-EB6222E0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AEB6DA-6D9A-E15A-CF0C-7CBD8F73A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469FEA-C447-59A4-BB15-D9FEA04AC385}"/>
              </a:ext>
            </a:extLst>
          </p:cNvPr>
          <p:cNvSpPr txBox="1"/>
          <p:nvPr/>
        </p:nvSpPr>
        <p:spPr>
          <a:xfrm>
            <a:off x="115754" y="2409490"/>
            <a:ext cx="89124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[b---] baseball [a--]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1I like both baseball and soccer.">
            <a:hlinkClick r:id="" action="ppaction://media"/>
            <a:extLst>
              <a:ext uri="{FF2B5EF4-FFF2-40B4-BE49-F238E27FC236}">
                <a16:creationId xmlns:a16="http://schemas.microsoft.com/office/drawing/2014/main" id="{85EEF203-31F3-D1D4-03D9-DB9B508AF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18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24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08E9-51B2-C5ED-3837-ED4329C4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9E7090-3C02-514A-0D26-64FEC2921E13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4ED1E0-BDD8-FCAD-2F3F-942849E1192E}"/>
              </a:ext>
            </a:extLst>
          </p:cNvPr>
          <p:cNvSpPr txBox="1"/>
          <p:nvPr/>
        </p:nvSpPr>
        <p:spPr>
          <a:xfrm>
            <a:off x="883922" y="2321003"/>
            <a:ext cx="73761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野球とサッカーの両方が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11I like both baseball and soccer.">
            <a:hlinkClick r:id="" action="ppaction://media"/>
            <a:extLst>
              <a:ext uri="{FF2B5EF4-FFF2-40B4-BE49-F238E27FC236}">
                <a16:creationId xmlns:a16="http://schemas.microsoft.com/office/drawing/2014/main" id="{5A0C23FB-9718-79EF-0981-E904DEBD0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18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83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73CF5-4F7A-8903-2D22-04FFBDA2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BF1B0F-FCA2-A1B0-DB6F-258C2A32C2A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E2926E-ED67-9519-1EDB-B83613769413}"/>
              </a:ext>
            </a:extLst>
          </p:cNvPr>
          <p:cNvSpPr txBox="1"/>
          <p:nvPr/>
        </p:nvSpPr>
        <p:spPr>
          <a:xfrm>
            <a:off x="1444060" y="4128490"/>
            <a:ext cx="62558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Both Yumi and Nana</a:t>
            </a:r>
            <a:endParaRPr kumimoji="1" lang="en-US" altLang="ja-JP" sz="4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B87CAB-2E64-8787-FA6B-688E820A5A37}"/>
              </a:ext>
            </a:extLst>
          </p:cNvPr>
          <p:cNvSpPr txBox="1"/>
          <p:nvPr/>
        </p:nvSpPr>
        <p:spPr>
          <a:xfrm>
            <a:off x="1952542" y="690490"/>
            <a:ext cx="5238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ユミもナナも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東京の出身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2Both Yumi and Nana are in Tokyo.">
            <a:hlinkClick r:id="" action="ppaction://media"/>
            <a:extLst>
              <a:ext uri="{FF2B5EF4-FFF2-40B4-BE49-F238E27FC236}">
                <a16:creationId xmlns:a16="http://schemas.microsoft.com/office/drawing/2014/main" id="{3114B89F-8895-59D2-FD7B-AF762194D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9450" y="825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52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91460-192D-8E26-624B-AC1AA0235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730B98-441E-5356-1E32-9DFD8BDEA6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BBD0B0-3BB9-90AB-AE96-1F7AD4211F60}"/>
              </a:ext>
            </a:extLst>
          </p:cNvPr>
          <p:cNvSpPr txBox="1"/>
          <p:nvPr/>
        </p:nvSpPr>
        <p:spPr>
          <a:xfrm>
            <a:off x="1086445" y="2409490"/>
            <a:ext cx="69711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endParaRPr kumimoji="1" lang="en-US" altLang="ja-JP" sz="4400" b="1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2Both Yumi and Nana are in Tokyo.">
            <a:hlinkClick r:id="" action="ppaction://media"/>
            <a:extLst>
              <a:ext uri="{FF2B5EF4-FFF2-40B4-BE49-F238E27FC236}">
                <a16:creationId xmlns:a16="http://schemas.microsoft.com/office/drawing/2014/main" id="{080C762B-D5D0-1B42-C367-816A6B6D8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9450" y="825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85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3E2E-AFA9-0451-C536-D96DC95C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BA21EE-2E7E-1B9B-6F66-7BDADC40FB32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B2CFF-D77B-92AF-5FF4-2549CA5AF5D9}"/>
              </a:ext>
            </a:extLst>
          </p:cNvPr>
          <p:cNvSpPr txBox="1"/>
          <p:nvPr/>
        </p:nvSpPr>
        <p:spPr>
          <a:xfrm>
            <a:off x="2001994" y="2321003"/>
            <a:ext cx="51400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ユミもナナも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東京の出身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2Both Yumi and Nana are in Tokyo.">
            <a:hlinkClick r:id="" action="ppaction://media"/>
            <a:extLst>
              <a:ext uri="{FF2B5EF4-FFF2-40B4-BE49-F238E27FC236}">
                <a16:creationId xmlns:a16="http://schemas.microsoft.com/office/drawing/2014/main" id="{1F0D0527-FB59-03C3-5E39-517E10FD1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9450" y="825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015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2168-E44E-3EFD-6A02-5388F752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974E41-0B7D-A92C-97A2-4460407334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A8CE12-F814-6D7D-65E9-950779FD5B7F}"/>
              </a:ext>
            </a:extLst>
          </p:cNvPr>
          <p:cNvSpPr txBox="1"/>
          <p:nvPr/>
        </p:nvSpPr>
        <p:spPr>
          <a:xfrm>
            <a:off x="41175" y="2409490"/>
            <a:ext cx="90616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new teacher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5CD0EB-1C18-E171-E8BE-625107928845}"/>
              </a:ext>
            </a:extLst>
          </p:cNvPr>
          <p:cNvSpPr/>
          <p:nvPr/>
        </p:nvSpPr>
        <p:spPr>
          <a:xfrm>
            <a:off x="41175" y="3481502"/>
            <a:ext cx="817384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1I think that he is our new teacher .">
            <a:hlinkClick r:id="" action="ppaction://media"/>
            <a:extLst>
              <a:ext uri="{FF2B5EF4-FFF2-40B4-BE49-F238E27FC236}">
                <a16:creationId xmlns:a16="http://schemas.microsoft.com/office/drawing/2014/main" id="{57AE5C0E-6B15-26FC-BF3A-6FAA8B955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1035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5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8E35-C8F9-3CFA-632D-83D5B614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27D0BE-F782-800C-6AFB-A449C8DED0BF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5CD12E-E983-3DEA-8852-D713B75AABB8}"/>
              </a:ext>
            </a:extLst>
          </p:cNvPr>
          <p:cNvSpPr txBox="1"/>
          <p:nvPr/>
        </p:nvSpPr>
        <p:spPr>
          <a:xfrm>
            <a:off x="0" y="2435563"/>
            <a:ext cx="9144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私たちの新しい先生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598A33-4BEF-D954-B56D-870FC2931C3A}"/>
              </a:ext>
            </a:extLst>
          </p:cNvPr>
          <p:cNvSpPr/>
          <p:nvPr/>
        </p:nvSpPr>
        <p:spPr>
          <a:xfrm>
            <a:off x="-1" y="3684546"/>
            <a:ext cx="853081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1I think that he is our new teacher .">
            <a:hlinkClick r:id="" action="ppaction://media"/>
            <a:extLst>
              <a:ext uri="{FF2B5EF4-FFF2-40B4-BE49-F238E27FC236}">
                <a16:creationId xmlns:a16="http://schemas.microsoft.com/office/drawing/2014/main" id="{C4C45FDB-7294-36C2-3381-4BE66864B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1035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358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24F4F-BFD4-441E-C865-9A5C310A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2B4B77-89E4-EB24-CE2E-722CA6A542C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7C9082-F9A2-13C9-C062-7F37E024FC8E}"/>
              </a:ext>
            </a:extLst>
          </p:cNvPr>
          <p:cNvSpPr txBox="1"/>
          <p:nvPr/>
        </p:nvSpPr>
        <p:spPr>
          <a:xfrm>
            <a:off x="1318037" y="4129036"/>
            <a:ext cx="650792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knows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7BFD0E-A8E5-5253-B798-6AA5578B53EA}"/>
              </a:ext>
            </a:extLst>
          </p:cNvPr>
          <p:cNvSpPr txBox="1"/>
          <p:nvPr/>
        </p:nvSpPr>
        <p:spPr>
          <a:xfrm>
            <a:off x="672381" y="689944"/>
            <a:ext cx="7799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F0A70C-9BAC-CBC0-8E1C-131360E2BF78}"/>
              </a:ext>
            </a:extLst>
          </p:cNvPr>
          <p:cNvSpPr/>
          <p:nvPr/>
        </p:nvSpPr>
        <p:spPr>
          <a:xfrm>
            <a:off x="647884" y="1938927"/>
            <a:ext cx="7384447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8A9DFD-9DAA-4EA4-1BA3-06B784E0944A}"/>
              </a:ext>
            </a:extLst>
          </p:cNvPr>
          <p:cNvSpPr/>
          <p:nvPr/>
        </p:nvSpPr>
        <p:spPr>
          <a:xfrm>
            <a:off x="1237129" y="5148000"/>
            <a:ext cx="5766099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2Mary knows that Tom is a doctor .">
            <a:hlinkClick r:id="" action="ppaction://media"/>
            <a:extLst>
              <a:ext uri="{FF2B5EF4-FFF2-40B4-BE49-F238E27FC236}">
                <a16:creationId xmlns:a16="http://schemas.microsoft.com/office/drawing/2014/main" id="{B9294B47-6A5F-E351-9A3E-C1776C9E0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263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43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1005-43E6-54C8-E7C1-9E5D01FF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B03E93-D403-AC1C-2E23-60328261E3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0BB84D-6CE1-8534-5035-63B39ACF99F5}"/>
              </a:ext>
            </a:extLst>
          </p:cNvPr>
          <p:cNvSpPr txBox="1"/>
          <p:nvPr/>
        </p:nvSpPr>
        <p:spPr>
          <a:xfrm>
            <a:off x="885987" y="2409490"/>
            <a:ext cx="737202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4A196C-5FB1-6F3A-3983-00AB22565892}"/>
              </a:ext>
            </a:extLst>
          </p:cNvPr>
          <p:cNvSpPr/>
          <p:nvPr/>
        </p:nvSpPr>
        <p:spPr>
          <a:xfrm>
            <a:off x="885987" y="3481502"/>
            <a:ext cx="652957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2Mary knows that Tom is a doctor .">
            <a:hlinkClick r:id="" action="ppaction://media"/>
            <a:extLst>
              <a:ext uri="{FF2B5EF4-FFF2-40B4-BE49-F238E27FC236}">
                <a16:creationId xmlns:a16="http://schemas.microsoft.com/office/drawing/2014/main" id="{357C9525-E2E0-33EB-C8E7-53D6478F9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263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77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B9246-4E34-15D0-5417-2B0EC026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E833A9-3329-755D-B11B-1891C96E3D6E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0C7A6-E65D-1862-A6AA-7C34239FCB37}"/>
              </a:ext>
            </a:extLst>
          </p:cNvPr>
          <p:cNvSpPr txBox="1"/>
          <p:nvPr/>
        </p:nvSpPr>
        <p:spPr>
          <a:xfrm>
            <a:off x="441515" y="2321003"/>
            <a:ext cx="82609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F85D02-13CD-94FD-7EA4-204CEC54BF78}"/>
              </a:ext>
            </a:extLst>
          </p:cNvPr>
          <p:cNvSpPr/>
          <p:nvPr/>
        </p:nvSpPr>
        <p:spPr>
          <a:xfrm>
            <a:off x="546409" y="3569986"/>
            <a:ext cx="7192537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2Mary knows that Tom is a doctor .">
            <a:hlinkClick r:id="" action="ppaction://media"/>
            <a:extLst>
              <a:ext uri="{FF2B5EF4-FFF2-40B4-BE49-F238E27FC236}">
                <a16:creationId xmlns:a16="http://schemas.microsoft.com/office/drawing/2014/main" id="{0E929B6C-AEB0-89B3-76CC-8E7517DBA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263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53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18512</TotalTime>
  <Words>1186</Words>
  <Application>Microsoft Office PowerPoint</Application>
  <PresentationFormat>画面に合わせる (4:3)</PresentationFormat>
  <Paragraphs>202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2197</cp:revision>
  <cp:lastPrinted>2016-06-23T16:36:17Z</cp:lastPrinted>
  <dcterms:created xsi:type="dcterms:W3CDTF">2016-05-30T03:13:09Z</dcterms:created>
  <dcterms:modified xsi:type="dcterms:W3CDTF">2025-12-17T07:19:23Z</dcterms:modified>
</cp:coreProperties>
</file>