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4219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09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74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12" Type="http://schemas.openxmlformats.org/officeDocument/2006/relationships/image" Target="../media/image21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svg"/><Relationship Id="rId4" Type="http://schemas.openxmlformats.org/officeDocument/2006/relationships/audio" Target="../media/media17.mp3"/><Relationship Id="rId9" Type="http://schemas.openxmlformats.org/officeDocument/2006/relationships/image" Target="../media/image18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20999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No.23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接続詞・前置詞・代名詞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78C5506-7CA3-0305-E488-DA750DF30A46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60FF411-4060-B899-8893-89E7DAD85C62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B36D38E-D005-3F8A-817D-59127332146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1ECC4D6-102B-F5E7-1F3A-6B8DFBDA19D7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9EBDE73-9433-1660-9E97-0471536684DC}"/>
                </a:ext>
              </a:extLst>
            </p:cNvPr>
            <p:cNvSpPr txBox="1"/>
            <p:nvPr/>
          </p:nvSpPr>
          <p:spPr>
            <a:xfrm>
              <a:off x="371399" y="1764449"/>
              <a:ext cx="83874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「絵が描かれた標識を、ピクトグラムと言います」</a:t>
              </a: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DEFE16F6-2EC2-8A73-EAF3-3714044DD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乗算記号 9">
            <a:extLst>
              <a:ext uri="{FF2B5EF4-FFF2-40B4-BE49-F238E27FC236}">
                <a16:creationId xmlns:a16="http://schemas.microsoft.com/office/drawing/2014/main" id="{C5849D0B-2506-420A-E213-72CFED0816AD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DA7A46F-DF33-FE23-5D8E-7D9672997DDF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23_05_reading_s1_1">
            <a:hlinkClick r:id="" action="ppaction://media"/>
            <a:extLst>
              <a:ext uri="{FF2B5EF4-FFF2-40B4-BE49-F238E27FC236}">
                <a16:creationId xmlns:a16="http://schemas.microsoft.com/office/drawing/2014/main" id="{118090D5-A138-2495-4A0E-5189943A3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71238" y="-322263"/>
            <a:ext cx="406400" cy="406401"/>
          </a:xfrm>
          <a:prstGeom prst="rect">
            <a:avLst/>
          </a:prstGeom>
        </p:spPr>
      </p:pic>
      <p:pic>
        <p:nvPicPr>
          <p:cNvPr id="7" name="AS_G3_23_06_reading_s1_2">
            <a:hlinkClick r:id="" action="ppaction://media"/>
            <a:extLst>
              <a:ext uri="{FF2B5EF4-FFF2-40B4-BE49-F238E27FC236}">
                <a16:creationId xmlns:a16="http://schemas.microsoft.com/office/drawing/2014/main" id="{D5FFB34F-2110-2A3A-717E-083EDFEB8D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71238" y="454324"/>
            <a:ext cx="406400" cy="4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09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2F3D4BA3-2290-ED70-94E7-CB0D7D6EC21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6820F1C-1091-D0FD-C48F-868AC5B74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639655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959406" y="14498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3_23_07_reading_s2">
            <a:hlinkClick r:id="" action="ppaction://media"/>
            <a:extLst>
              <a:ext uri="{FF2B5EF4-FFF2-40B4-BE49-F238E27FC236}">
                <a16:creationId xmlns:a16="http://schemas.microsoft.com/office/drawing/2014/main" id="{767ECA56-D420-B08F-A5B3-B565210DD8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47313" y="1411288"/>
            <a:ext cx="406400" cy="406400"/>
          </a:xfrm>
          <a:prstGeom prst="rect">
            <a:avLst/>
          </a:prstGeom>
        </p:spPr>
      </p:pic>
      <p:pic>
        <p:nvPicPr>
          <p:cNvPr id="4" name="AS_G3_23_07_reading_s2">
            <a:hlinkClick r:id="" action="ppaction://media"/>
            <a:extLst>
              <a:ext uri="{FF2B5EF4-FFF2-40B4-BE49-F238E27FC236}">
                <a16:creationId xmlns:a16="http://schemas.microsoft.com/office/drawing/2014/main" id="{192164CF-6DC9-128A-D6A6-683A5F4399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1437" y="2279583"/>
            <a:ext cx="406400" cy="406400"/>
          </a:xfrm>
          <a:prstGeom prst="rect">
            <a:avLst/>
          </a:prstGeom>
        </p:spPr>
      </p:pic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D98C03F-0589-13EB-1EA8-ED7AB7850A7B}"/>
              </a:ext>
            </a:extLst>
          </p:cNvPr>
          <p:cNvCxnSpPr/>
          <p:nvPr/>
        </p:nvCxnSpPr>
        <p:spPr>
          <a:xfrm flipH="1">
            <a:off x="6473294" y="14498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EE23D939-EA39-DB48-B6D9-6E4EE8061594}"/>
              </a:ext>
            </a:extLst>
          </p:cNvPr>
          <p:cNvCxnSpPr/>
          <p:nvPr/>
        </p:nvCxnSpPr>
        <p:spPr>
          <a:xfrm flipH="1">
            <a:off x="7642867" y="14498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8D35C59-1241-8E22-BD64-E236BE372A5F}"/>
              </a:ext>
            </a:extLst>
          </p:cNvPr>
          <p:cNvCxnSpPr/>
          <p:nvPr/>
        </p:nvCxnSpPr>
        <p:spPr>
          <a:xfrm flipH="1">
            <a:off x="2416817" y="20975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AF1EF97A-E4B4-5488-B224-CE6114E7A183}"/>
              </a:ext>
            </a:extLst>
          </p:cNvPr>
          <p:cNvCxnSpPr/>
          <p:nvPr/>
        </p:nvCxnSpPr>
        <p:spPr>
          <a:xfrm flipH="1">
            <a:off x="4264667" y="20975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9CF74D58-21B9-2753-2BE4-6EC751C2B08C}"/>
              </a:ext>
            </a:extLst>
          </p:cNvPr>
          <p:cNvCxnSpPr/>
          <p:nvPr/>
        </p:nvCxnSpPr>
        <p:spPr>
          <a:xfrm flipH="1">
            <a:off x="6125444" y="20975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1E3D3332-FE0E-7455-7329-1697B36FB6D9}"/>
              </a:ext>
            </a:extLst>
          </p:cNvPr>
          <p:cNvCxnSpPr/>
          <p:nvPr/>
        </p:nvCxnSpPr>
        <p:spPr>
          <a:xfrm flipH="1">
            <a:off x="8316194" y="20975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1AF0868-3B81-862D-E6BB-4F563603A22F}"/>
              </a:ext>
            </a:extLst>
          </p:cNvPr>
          <p:cNvCxnSpPr/>
          <p:nvPr/>
        </p:nvCxnSpPr>
        <p:spPr>
          <a:xfrm flipH="1">
            <a:off x="2575192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6CDF409-B6E8-8759-E9E9-3C9E56637DAA}"/>
              </a:ext>
            </a:extLst>
          </p:cNvPr>
          <p:cNvCxnSpPr/>
          <p:nvPr/>
        </p:nvCxnSpPr>
        <p:spPr>
          <a:xfrm flipH="1">
            <a:off x="4829442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928A7ACB-FC07-3833-42D2-5AA8AB64F97D}"/>
              </a:ext>
            </a:extLst>
          </p:cNvPr>
          <p:cNvCxnSpPr/>
          <p:nvPr/>
        </p:nvCxnSpPr>
        <p:spPr>
          <a:xfrm flipH="1">
            <a:off x="955942" y="32955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F2D4143-7775-904C-920F-5E71DB2A04F4}"/>
              </a:ext>
            </a:extLst>
          </p:cNvPr>
          <p:cNvCxnSpPr/>
          <p:nvPr/>
        </p:nvCxnSpPr>
        <p:spPr>
          <a:xfrm flipH="1">
            <a:off x="1978292" y="32955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78BF132C-70FC-E919-9FCC-0E6B35388854}"/>
              </a:ext>
            </a:extLst>
          </p:cNvPr>
          <p:cNvCxnSpPr/>
          <p:nvPr/>
        </p:nvCxnSpPr>
        <p:spPr>
          <a:xfrm flipH="1">
            <a:off x="5813692" y="32955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0EDA910D-FC64-58D0-76A2-E70F1D671907}"/>
              </a:ext>
            </a:extLst>
          </p:cNvPr>
          <p:cNvCxnSpPr/>
          <p:nvPr/>
        </p:nvCxnSpPr>
        <p:spPr>
          <a:xfrm flipH="1">
            <a:off x="7385848" y="32955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976FC53E-33F1-0BD9-51C3-DAE003ADA87A}"/>
              </a:ext>
            </a:extLst>
          </p:cNvPr>
          <p:cNvCxnSpPr/>
          <p:nvPr/>
        </p:nvCxnSpPr>
        <p:spPr>
          <a:xfrm flipH="1">
            <a:off x="1537498" y="39432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F6AF0195-1250-1889-92A7-CC10E642BEB2}"/>
              </a:ext>
            </a:extLst>
          </p:cNvPr>
          <p:cNvCxnSpPr/>
          <p:nvPr/>
        </p:nvCxnSpPr>
        <p:spPr>
          <a:xfrm flipH="1">
            <a:off x="3334548" y="39432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9C7DCE67-070B-04E0-8CC1-E7CE1DD48C5B}"/>
              </a:ext>
            </a:extLst>
          </p:cNvPr>
          <p:cNvCxnSpPr/>
          <p:nvPr/>
        </p:nvCxnSpPr>
        <p:spPr>
          <a:xfrm flipH="1">
            <a:off x="7360447" y="39432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A17C6631-3EC4-4557-30DF-D641E67A7389}"/>
              </a:ext>
            </a:extLst>
          </p:cNvPr>
          <p:cNvCxnSpPr/>
          <p:nvPr/>
        </p:nvCxnSpPr>
        <p:spPr>
          <a:xfrm flipH="1">
            <a:off x="8345152" y="39389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E84747A7-EA11-01B8-F9B9-D27C4BF21D76}"/>
              </a:ext>
            </a:extLst>
          </p:cNvPr>
          <p:cNvCxnSpPr/>
          <p:nvPr/>
        </p:nvCxnSpPr>
        <p:spPr>
          <a:xfrm flipH="1">
            <a:off x="2966702" y="4548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0A5B93D3-B219-D82A-7C69-7F1FF430D6D3}"/>
              </a:ext>
            </a:extLst>
          </p:cNvPr>
          <p:cNvCxnSpPr/>
          <p:nvPr/>
        </p:nvCxnSpPr>
        <p:spPr>
          <a:xfrm flipH="1">
            <a:off x="5144752" y="4548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2E705ED1-514C-3CB9-59C9-F137897A0807}"/>
              </a:ext>
            </a:extLst>
          </p:cNvPr>
          <p:cNvCxnSpPr/>
          <p:nvPr/>
        </p:nvCxnSpPr>
        <p:spPr>
          <a:xfrm flipH="1">
            <a:off x="6865602" y="4548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9DE08D7F-4391-ACE2-7D20-2BFCCE63354E}"/>
              </a:ext>
            </a:extLst>
          </p:cNvPr>
          <p:cNvCxnSpPr/>
          <p:nvPr/>
        </p:nvCxnSpPr>
        <p:spPr>
          <a:xfrm flipH="1">
            <a:off x="7811603" y="45485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F738D4A2-D53B-B903-B83E-EDA7F9B0A74C}"/>
              </a:ext>
            </a:extLst>
          </p:cNvPr>
          <p:cNvCxnSpPr/>
          <p:nvPr/>
        </p:nvCxnSpPr>
        <p:spPr>
          <a:xfrm flipH="1">
            <a:off x="1296503" y="51151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BB67774E-1DDF-E849-697F-FCFAFEF9BDAD}"/>
              </a:ext>
            </a:extLst>
          </p:cNvPr>
          <p:cNvCxnSpPr/>
          <p:nvPr/>
        </p:nvCxnSpPr>
        <p:spPr>
          <a:xfrm flipH="1">
            <a:off x="5012231" y="51151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61CD1C4D-1418-FC9C-0CF4-D714F93ACA9E}"/>
              </a:ext>
            </a:extLst>
          </p:cNvPr>
          <p:cNvCxnSpPr>
            <a:cxnSpLocks/>
          </p:cNvCxnSpPr>
          <p:nvPr/>
        </p:nvCxnSpPr>
        <p:spPr>
          <a:xfrm flipH="1">
            <a:off x="7726292" y="51111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D59CDE8B-35EF-D1E7-C49B-F82DC48C9592}"/>
              </a:ext>
            </a:extLst>
          </p:cNvPr>
          <p:cNvCxnSpPr>
            <a:cxnSpLocks/>
          </p:cNvCxnSpPr>
          <p:nvPr/>
        </p:nvCxnSpPr>
        <p:spPr>
          <a:xfrm flipH="1">
            <a:off x="8727959" y="51111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23_10_reading_s3">
            <a:hlinkClick r:id="" action="ppaction://media"/>
            <a:extLst>
              <a:ext uri="{FF2B5EF4-FFF2-40B4-BE49-F238E27FC236}">
                <a16:creationId xmlns:a16="http://schemas.microsoft.com/office/drawing/2014/main" id="{FBF2FF1B-73D5-2905-812B-EACA3DE88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8800" y="2027238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A003CE6-06C0-A904-B9FB-FE36B4F18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400" y="637846"/>
            <a:ext cx="6955200" cy="617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3797D22-9AC1-86CF-8195-69D0F9300D71}"/>
              </a:ext>
            </a:extLst>
          </p:cNvPr>
          <p:cNvSpPr/>
          <p:nvPr/>
        </p:nvSpPr>
        <p:spPr>
          <a:xfrm>
            <a:off x="620815" y="3657964"/>
            <a:ext cx="657373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2136F25-9AE3-2A79-FA7A-8DE81DB0A4B7}"/>
              </a:ext>
            </a:extLst>
          </p:cNvPr>
          <p:cNvSpPr/>
          <p:nvPr/>
        </p:nvSpPr>
        <p:spPr>
          <a:xfrm>
            <a:off x="889233" y="2871356"/>
            <a:ext cx="46733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EF0CB66-6AF8-EA60-6D51-8042248F9135}"/>
              </a:ext>
            </a:extLst>
          </p:cNvPr>
          <p:cNvSpPr/>
          <p:nvPr/>
        </p:nvSpPr>
        <p:spPr>
          <a:xfrm>
            <a:off x="620816" y="3265683"/>
            <a:ext cx="80534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1746140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2140467"/>
            <a:ext cx="67578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P.182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・接続詞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の形で、「～ということ」の意味になり、直前の動詞や形容詞の内容を表す。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・時・条件・理由などを表す接続詞は、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接続詞＋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en-US" altLang="ja-JP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en-US" altLang="ja-JP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en-US" altLang="ja-JP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en-US" altLang="ja-JP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〈S</a:t>
            </a:r>
            <a:r>
              <a:rPr kumimoji="1" lang="en-US" altLang="ja-JP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en-US" altLang="ja-JP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＋接続詞＋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en-US" altLang="ja-JP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en-US" altLang="ja-JP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en-US" altLang="ja-JP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en-US" altLang="ja-JP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は、未来のことも現在形で表す。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3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632357C-45A2-A425-27FC-725E00235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0" y="191165"/>
            <a:ext cx="6955200" cy="617895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90BF9E5-DC69-AA4A-2D37-D881655EC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0" y="191165"/>
            <a:ext cx="6955200" cy="617895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FCCE4C3-4E93-DB37-2648-A7CD843C6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10883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FB487A5-1A92-CFB9-BA2A-F77FCD51F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00" y="1332758"/>
            <a:ext cx="8560800" cy="4829655"/>
          </a:xfrm>
          <a:prstGeom prst="rect">
            <a:avLst/>
          </a:prstGeom>
        </p:spPr>
      </p:pic>
      <p:pic>
        <p:nvPicPr>
          <p:cNvPr id="6" name="AS_G3_23_01_kihon">
            <a:hlinkClick r:id="" action="ppaction://media"/>
            <a:extLst>
              <a:ext uri="{FF2B5EF4-FFF2-40B4-BE49-F238E27FC236}">
                <a16:creationId xmlns:a16="http://schemas.microsoft.com/office/drawing/2014/main" id="{CDC90918-5274-33EA-C8FB-6B9E0DC0D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9975" y="1660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7A9513A-82E0-7245-09FE-129C4C40B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00" y="1872128"/>
            <a:ext cx="8719200" cy="450786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4772220" y="1833636"/>
            <a:ext cx="25950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simple  pictures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3_23_11_reading_s6_1">
            <a:hlinkClick r:id="" action="ppaction://media"/>
            <a:extLst>
              <a:ext uri="{FF2B5EF4-FFF2-40B4-BE49-F238E27FC236}">
                <a16:creationId xmlns:a16="http://schemas.microsoft.com/office/drawing/2014/main" id="{64B3FCA5-7CBC-9D19-6979-EBB035D75C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1487488"/>
            <a:ext cx="406400" cy="406400"/>
          </a:xfrm>
          <a:prstGeom prst="rect">
            <a:avLst/>
          </a:prstGeom>
        </p:spPr>
      </p:pic>
      <p:pic>
        <p:nvPicPr>
          <p:cNvPr id="3" name="AS_G3_23_12_reading_s6_2">
            <a:hlinkClick r:id="" action="ppaction://media"/>
            <a:extLst>
              <a:ext uri="{FF2B5EF4-FFF2-40B4-BE49-F238E27FC236}">
                <a16:creationId xmlns:a16="http://schemas.microsoft.com/office/drawing/2014/main" id="{B6C7D4D9-F6AD-67B6-789F-1636869865A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2230600"/>
            <a:ext cx="406400" cy="406400"/>
          </a:xfrm>
          <a:prstGeom prst="rect">
            <a:avLst/>
          </a:prstGeom>
        </p:spPr>
      </p:pic>
      <p:pic>
        <p:nvPicPr>
          <p:cNvPr id="5" name="AS_G3_23_11_reading_s6_1">
            <a:hlinkClick r:id="" action="ppaction://media"/>
            <a:extLst>
              <a:ext uri="{FF2B5EF4-FFF2-40B4-BE49-F238E27FC236}">
                <a16:creationId xmlns:a16="http://schemas.microsoft.com/office/drawing/2014/main" id="{CCB449B3-A3E4-EDEF-AA65-CFE32E85CF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8684" y="3223990"/>
            <a:ext cx="406400" cy="40640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95E7543-9B8C-0965-7354-6A05CFF75531}"/>
              </a:ext>
            </a:extLst>
          </p:cNvPr>
          <p:cNvSpPr txBox="1"/>
          <p:nvPr/>
        </p:nvSpPr>
        <p:spPr>
          <a:xfrm>
            <a:off x="3150391" y="2291572"/>
            <a:ext cx="9625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easy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883D052-C43A-80B2-3887-53575BC57C08}"/>
              </a:ext>
            </a:extLst>
          </p:cNvPr>
          <p:cNvSpPr txBox="1"/>
          <p:nvPr/>
        </p:nvSpPr>
        <p:spPr>
          <a:xfrm>
            <a:off x="2115150" y="2774873"/>
            <a:ext cx="2177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     called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0A59449-AB79-0ED9-9FAD-4C008AB160B9}"/>
              </a:ext>
            </a:extLst>
          </p:cNvPr>
          <p:cNvSpPr txBox="1"/>
          <p:nvPr/>
        </p:nvSpPr>
        <p:spPr>
          <a:xfrm>
            <a:off x="667974" y="3232809"/>
            <a:ext cx="42532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because    people       can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12F7B0A-4EB5-5E98-EC9E-6476A3106A4C}"/>
              </a:ext>
            </a:extLst>
          </p:cNvPr>
          <p:cNvSpPr txBox="1"/>
          <p:nvPr/>
        </p:nvSpPr>
        <p:spPr>
          <a:xfrm>
            <a:off x="667974" y="3690745"/>
            <a:ext cx="10850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9059553-A760-D01D-7D89-26F8E6CC3488}"/>
              </a:ext>
            </a:extLst>
          </p:cNvPr>
          <p:cNvSpPr txBox="1"/>
          <p:nvPr/>
        </p:nvSpPr>
        <p:spPr>
          <a:xfrm>
            <a:off x="5769316" y="3690745"/>
            <a:ext cx="10850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colors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B782EFE-DB80-2CB8-AAFC-C6C4347E32C5}"/>
              </a:ext>
            </a:extLst>
          </p:cNvPr>
          <p:cNvSpPr txBox="1"/>
          <p:nvPr/>
        </p:nvSpPr>
        <p:spPr>
          <a:xfrm>
            <a:off x="724500" y="4614886"/>
            <a:ext cx="33395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emergency       exit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09E3DBD-B60B-3338-08E9-45C6E19622ED}"/>
              </a:ext>
            </a:extLst>
          </p:cNvPr>
          <p:cNvSpPr txBox="1"/>
          <p:nvPr/>
        </p:nvSpPr>
        <p:spPr>
          <a:xfrm>
            <a:off x="6022011" y="4614886"/>
            <a:ext cx="6464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C714CB1-0F76-52F0-4031-3FA41BE693FA}"/>
              </a:ext>
            </a:extLst>
          </p:cNvPr>
          <p:cNvSpPr txBox="1"/>
          <p:nvPr/>
        </p:nvSpPr>
        <p:spPr>
          <a:xfrm>
            <a:off x="3721170" y="5098222"/>
            <a:ext cx="10850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C85920F-BBF7-1309-F205-7BF1C721FECA}"/>
              </a:ext>
            </a:extLst>
          </p:cNvPr>
          <p:cNvSpPr txBox="1"/>
          <p:nvPr/>
        </p:nvSpPr>
        <p:spPr>
          <a:xfrm>
            <a:off x="3264500" y="5581558"/>
            <a:ext cx="2412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each      other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0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5" grpId="0"/>
      <p:bldP spid="17" grpId="0"/>
      <p:bldP spid="24" grpId="0"/>
      <p:bldP spid="26" grpId="0"/>
      <p:bldP spid="27" grpId="0"/>
      <p:bldP spid="30" grpId="0"/>
      <p:bldP spid="31" grpId="0"/>
      <p:bldP spid="38" grpId="0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3_23_14_reading_s7_1">
            <a:hlinkClick r:id="" action="ppaction://media"/>
            <a:extLst>
              <a:ext uri="{FF2B5EF4-FFF2-40B4-BE49-F238E27FC236}">
                <a16:creationId xmlns:a16="http://schemas.microsoft.com/office/drawing/2014/main" id="{EBA85708-1257-BEC2-F775-AEA9C66EE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56975" y="2314575"/>
            <a:ext cx="406400" cy="406400"/>
          </a:xfrm>
          <a:prstGeom prst="rect">
            <a:avLst/>
          </a:prstGeom>
        </p:spPr>
      </p:pic>
      <p:pic>
        <p:nvPicPr>
          <p:cNvPr id="7" name="AS_G3_23_15_reading_s7_2">
            <a:hlinkClick r:id="" action="ppaction://media"/>
            <a:extLst>
              <a:ext uri="{FF2B5EF4-FFF2-40B4-BE49-F238E27FC236}">
                <a16:creationId xmlns:a16="http://schemas.microsoft.com/office/drawing/2014/main" id="{C9B8D9E5-805A-80F9-511D-DD3489F8AF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10950" y="3508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5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3_23_16_reading_s8_1">
            <a:hlinkClick r:id="" action="ppaction://media"/>
            <a:extLst>
              <a:ext uri="{FF2B5EF4-FFF2-40B4-BE49-F238E27FC236}">
                <a16:creationId xmlns:a16="http://schemas.microsoft.com/office/drawing/2014/main" id="{2B42A877-9BC2-DBAF-86B7-996055F3B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44275" y="282575"/>
            <a:ext cx="406400" cy="406400"/>
          </a:xfrm>
          <a:prstGeom prst="rect">
            <a:avLst/>
          </a:prstGeom>
        </p:spPr>
      </p:pic>
      <p:pic>
        <p:nvPicPr>
          <p:cNvPr id="12" name="AS_G3_23_17_reading_s8_2">
            <a:hlinkClick r:id="" action="ppaction://media"/>
            <a:extLst>
              <a:ext uri="{FF2B5EF4-FFF2-40B4-BE49-F238E27FC236}">
                <a16:creationId xmlns:a16="http://schemas.microsoft.com/office/drawing/2014/main" id="{25644518-8B39-18CE-0479-8BCCB7E631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44275" y="14488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3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8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P.183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子どものとき～しました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8DB1AF0-654A-744D-A073-8ADA8BEC5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122709"/>
            <a:ext cx="8712000" cy="55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6AE7682-054A-6301-7FAC-29EB72F38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122709"/>
            <a:ext cx="8712000" cy="5595946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184290" y="3345603"/>
            <a:ext cx="3908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played           when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3_23_03_kihon_t_1">
            <a:hlinkClick r:id="" action="ppaction://media"/>
            <a:extLst>
              <a:ext uri="{FF2B5EF4-FFF2-40B4-BE49-F238E27FC236}">
                <a16:creationId xmlns:a16="http://schemas.microsoft.com/office/drawing/2014/main" id="{C3F1EA8D-4E6D-A5E1-D0E3-8315135A84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1525588"/>
            <a:ext cx="406400" cy="406400"/>
          </a:xfrm>
          <a:prstGeom prst="rect">
            <a:avLst/>
          </a:prstGeom>
        </p:spPr>
      </p:pic>
      <p:pic>
        <p:nvPicPr>
          <p:cNvPr id="12" name="AS_G3_23_03_kihon_t_1">
            <a:hlinkClick r:id="" action="ppaction://media"/>
            <a:extLst>
              <a:ext uri="{FF2B5EF4-FFF2-40B4-BE49-F238E27FC236}">
                <a16:creationId xmlns:a16="http://schemas.microsoft.com/office/drawing/2014/main" id="{4A07E184-2F61-76F7-787A-A6E3AABF9C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813861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9264DEC-7CC7-D831-4951-2F65D7CD3BEE}"/>
              </a:ext>
            </a:extLst>
          </p:cNvPr>
          <p:cNvSpPr txBox="1"/>
          <p:nvPr/>
        </p:nvSpPr>
        <p:spPr>
          <a:xfrm>
            <a:off x="1453797" y="4558351"/>
            <a:ext cx="3724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had              when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F53A014-CAEA-9C69-699D-1542326581ED}"/>
              </a:ext>
            </a:extLst>
          </p:cNvPr>
          <p:cNvSpPr txBox="1"/>
          <p:nvPr/>
        </p:nvSpPr>
        <p:spPr>
          <a:xfrm>
            <a:off x="1339229" y="5757188"/>
            <a:ext cx="411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went                 when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CDCFB9F-19C9-4ED9-1E6A-961AE6D3F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122709"/>
            <a:ext cx="8712000" cy="559594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B46EE1F-C13B-0666-C447-F71753506EC2}"/>
              </a:ext>
            </a:extLst>
          </p:cNvPr>
          <p:cNvSpPr txBox="1"/>
          <p:nvPr/>
        </p:nvSpPr>
        <p:spPr>
          <a:xfrm>
            <a:off x="1184290" y="3345603"/>
            <a:ext cx="3908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played           when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D20B53-E60E-3FBE-87FD-29D959BEE1EB}"/>
              </a:ext>
            </a:extLst>
          </p:cNvPr>
          <p:cNvSpPr txBox="1"/>
          <p:nvPr/>
        </p:nvSpPr>
        <p:spPr>
          <a:xfrm>
            <a:off x="1453797" y="4558351"/>
            <a:ext cx="3724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had              when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B5AC531-061B-5D99-DC95-83AE4D498D18}"/>
              </a:ext>
            </a:extLst>
          </p:cNvPr>
          <p:cNvSpPr txBox="1"/>
          <p:nvPr/>
        </p:nvSpPr>
        <p:spPr>
          <a:xfrm>
            <a:off x="1339229" y="5757188"/>
            <a:ext cx="411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went                 when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211578" y="5176199"/>
            <a:ext cx="8720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didn’t like tomatoes when I was a child.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3_23_04_kihon_t_2">
            <a:hlinkClick r:id="" action="ppaction://media"/>
            <a:extLst>
              <a:ext uri="{FF2B5EF4-FFF2-40B4-BE49-F238E27FC236}">
                <a16:creationId xmlns:a16="http://schemas.microsoft.com/office/drawing/2014/main" id="{611816F9-0B22-3AC2-3DCF-90331EC470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6900" y="939800"/>
            <a:ext cx="406400" cy="406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D726299-0969-6B1E-7D26-EDF7202D6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00" y="1382198"/>
            <a:ext cx="8884800" cy="280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P.184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18512</TotalTime>
  <Words>682</Words>
  <Application>Microsoft Office PowerPoint</Application>
  <PresentationFormat>画面に合わせる (4:3)</PresentationFormat>
  <Paragraphs>116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2197</cp:revision>
  <cp:lastPrinted>2016-06-23T16:36:17Z</cp:lastPrinted>
  <dcterms:created xsi:type="dcterms:W3CDTF">2016-05-30T03:13:09Z</dcterms:created>
  <dcterms:modified xsi:type="dcterms:W3CDTF">2025-12-17T07:17:42Z</dcterms:modified>
</cp:coreProperties>
</file>