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26" r:id="rId4"/>
    <p:sldId id="2127" r:id="rId5"/>
    <p:sldId id="2128" r:id="rId6"/>
    <p:sldId id="2129" r:id="rId7"/>
    <p:sldId id="2130" r:id="rId8"/>
    <p:sldId id="2131" r:id="rId9"/>
    <p:sldId id="2132" r:id="rId10"/>
    <p:sldId id="2133" r:id="rId11"/>
    <p:sldId id="2134" r:id="rId12"/>
    <p:sldId id="2135" r:id="rId13"/>
    <p:sldId id="2136" r:id="rId14"/>
    <p:sldId id="2137" r:id="rId15"/>
    <p:sldId id="2153" r:id="rId16"/>
    <p:sldId id="2154" r:id="rId17"/>
    <p:sldId id="2155" r:id="rId18"/>
    <p:sldId id="2138" r:id="rId19"/>
    <p:sldId id="2139" r:id="rId20"/>
    <p:sldId id="2140" r:id="rId21"/>
    <p:sldId id="2141" r:id="rId22"/>
    <p:sldId id="2142" r:id="rId23"/>
    <p:sldId id="2143" r:id="rId24"/>
    <p:sldId id="2144" r:id="rId25"/>
    <p:sldId id="2145" r:id="rId26"/>
    <p:sldId id="2146" r:id="rId27"/>
    <p:sldId id="2147" r:id="rId28"/>
    <p:sldId id="2148" r:id="rId29"/>
    <p:sldId id="4229" r:id="rId30"/>
    <p:sldId id="4230" r:id="rId31"/>
    <p:sldId id="4231" r:id="rId32"/>
    <p:sldId id="2152" r:id="rId33"/>
    <p:sldId id="3646" r:id="rId34"/>
    <p:sldId id="4232" r:id="rId35"/>
    <p:sldId id="4233" r:id="rId36"/>
    <p:sldId id="4234" r:id="rId37"/>
    <p:sldId id="4235" r:id="rId38"/>
    <p:sldId id="4236" r:id="rId39"/>
    <p:sldId id="4237" r:id="rId40"/>
    <p:sldId id="4238" r:id="rId41"/>
    <p:sldId id="4239" r:id="rId42"/>
    <p:sldId id="4240" r:id="rId43"/>
    <p:sldId id="424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15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84" y="12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stone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3_stone">
            <a:hlinkClick r:id="" action="ppaction://media"/>
            <a:extLst>
              <a:ext uri="{FF2B5EF4-FFF2-40B4-BE49-F238E27FC236}">
                <a16:creationId xmlns:a16="http://schemas.microsoft.com/office/drawing/2014/main" id="{4D570A1B-0275-4086-ADEC-1DA871B766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131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石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reading_v3_stone">
            <a:hlinkClick r:id="" action="ppaction://media"/>
            <a:extLst>
              <a:ext uri="{FF2B5EF4-FFF2-40B4-BE49-F238E27FC236}">
                <a16:creationId xmlns:a16="http://schemas.microsoft.com/office/drawing/2014/main" id="{4B3B05DD-6396-40D1-898A-F4187C6CE5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128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地面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4_ground">
            <a:hlinkClick r:id="" action="ppaction://media"/>
            <a:extLst>
              <a:ext uri="{FF2B5EF4-FFF2-40B4-BE49-F238E27FC236}">
                <a16:creationId xmlns:a16="http://schemas.microsoft.com/office/drawing/2014/main" id="{57D47436-4A32-4603-8038-BE461BEA1A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2130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785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ground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4_ground">
            <a:hlinkClick r:id="" action="ppaction://media"/>
            <a:extLst>
              <a:ext uri="{FF2B5EF4-FFF2-40B4-BE49-F238E27FC236}">
                <a16:creationId xmlns:a16="http://schemas.microsoft.com/office/drawing/2014/main" id="{D764BF1C-C893-442E-84AB-8126F4CEFF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2130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847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地面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reading_v4_ground">
            <a:hlinkClick r:id="" action="ppaction://media"/>
            <a:extLst>
              <a:ext uri="{FF2B5EF4-FFF2-40B4-BE49-F238E27FC236}">
                <a16:creationId xmlns:a16="http://schemas.microsoft.com/office/drawing/2014/main" id="{15FFEEA3-D68B-4215-9874-EA06ACABF6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2130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254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reading_v10_move">
            <a:hlinkClick r:id="" action="ppaction://media"/>
            <a:extLst>
              <a:ext uri="{FF2B5EF4-FFF2-40B4-BE49-F238E27FC236}">
                <a16:creationId xmlns:a16="http://schemas.microsoft.com/office/drawing/2014/main" id="{32ED6114-F032-4A3F-86E3-230BF6EB19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2842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2_reading_v10_move">
            <a:hlinkClick r:id="" action="ppaction://media"/>
            <a:extLst>
              <a:ext uri="{FF2B5EF4-FFF2-40B4-BE49-F238E27FC236}">
                <a16:creationId xmlns:a16="http://schemas.microsoft.com/office/drawing/2014/main" id="{B3FA287A-AFA3-4E56-93BC-5C13593028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3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2_reading_v10_move">
            <a:hlinkClick r:id="" action="ppaction://media"/>
            <a:extLst>
              <a:ext uri="{FF2B5EF4-FFF2-40B4-BE49-F238E27FC236}">
                <a16:creationId xmlns:a16="http://schemas.microsoft.com/office/drawing/2014/main" id="{3DBA43B9-5B6D-4029-A814-AD614D4EE3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47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reading_v5_life">
            <a:hlinkClick r:id="" action="ppaction://media"/>
            <a:extLst>
              <a:ext uri="{FF2B5EF4-FFF2-40B4-BE49-F238E27FC236}">
                <a16:creationId xmlns:a16="http://schemas.microsoft.com/office/drawing/2014/main" id="{29EF51C0-A79E-47C6-931E-5123E59ABA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272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6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life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5_life">
            <a:hlinkClick r:id="" action="ppaction://media"/>
            <a:extLst>
              <a:ext uri="{FF2B5EF4-FFF2-40B4-BE49-F238E27FC236}">
                <a16:creationId xmlns:a16="http://schemas.microsoft.com/office/drawing/2014/main" id="{3D1872C1-AA75-4851-BE25-4183DA74DC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272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0224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reading_v5_life">
            <a:hlinkClick r:id="" action="ppaction://media"/>
            <a:extLst>
              <a:ext uri="{FF2B5EF4-FFF2-40B4-BE49-F238E27FC236}">
                <a16:creationId xmlns:a16="http://schemas.microsoft.com/office/drawing/2014/main" id="{01BF0584-4469-4F5D-A1A1-D31ED828E4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272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4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成功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reading_v6_success">
            <a:hlinkClick r:id="" action="ppaction://media"/>
            <a:extLst>
              <a:ext uri="{FF2B5EF4-FFF2-40B4-BE49-F238E27FC236}">
                <a16:creationId xmlns:a16="http://schemas.microsoft.com/office/drawing/2014/main" id="{B8DC925F-F08E-4A6D-9522-6C3C27974E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274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5087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success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6_success">
            <a:hlinkClick r:id="" action="ppaction://media"/>
            <a:extLst>
              <a:ext uri="{FF2B5EF4-FFF2-40B4-BE49-F238E27FC236}">
                <a16:creationId xmlns:a16="http://schemas.microsoft.com/office/drawing/2014/main" id="{EBC82CD5-C0BE-49BD-B1DC-68D86B395B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274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3539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成功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reading_v6_success">
            <a:hlinkClick r:id="" action="ppaction://media"/>
            <a:extLst>
              <a:ext uri="{FF2B5EF4-FFF2-40B4-BE49-F238E27FC236}">
                <a16:creationId xmlns:a16="http://schemas.microsoft.com/office/drawing/2014/main" id="{22CF57B7-4281-4B2E-9FFF-AA0C81603C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274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9081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転がる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reading_v7_roll">
            <a:hlinkClick r:id="" action="ppaction://media"/>
            <a:extLst>
              <a:ext uri="{FF2B5EF4-FFF2-40B4-BE49-F238E27FC236}">
                <a16:creationId xmlns:a16="http://schemas.microsoft.com/office/drawing/2014/main" id="{CF84A421-800F-4452-A612-F49F833CBA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694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roll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2_reading_v7_roll">
            <a:hlinkClick r:id="" action="ppaction://media"/>
            <a:extLst>
              <a:ext uri="{FF2B5EF4-FFF2-40B4-BE49-F238E27FC236}">
                <a16:creationId xmlns:a16="http://schemas.microsoft.com/office/drawing/2014/main" id="{C5479EFD-28C5-4148-BB05-A99AC56E33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430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転がる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2_reading_v7_roll">
            <a:hlinkClick r:id="" action="ppaction://media"/>
            <a:extLst>
              <a:ext uri="{FF2B5EF4-FFF2-40B4-BE49-F238E27FC236}">
                <a16:creationId xmlns:a16="http://schemas.microsoft.com/office/drawing/2014/main" id="{EC635EB4-497C-4F78-A1D8-701F7FB515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64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22_reading_v8_gather">
            <a:hlinkClick r:id="" action="ppaction://media"/>
            <a:extLst>
              <a:ext uri="{FF2B5EF4-FFF2-40B4-BE49-F238E27FC236}">
                <a16:creationId xmlns:a16="http://schemas.microsoft.com/office/drawing/2014/main" id="{C8D654F3-261B-490F-8FC1-8889B2FBDC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2835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ED1FF41-E821-899C-879B-6FF94C441977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D949647-3385-457C-9D74-DB7AB83D4AD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09268B0-25BB-4D19-31AB-A2E6957933D2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252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gather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8_gather">
            <a:hlinkClick r:id="" action="ppaction://media"/>
            <a:extLst>
              <a:ext uri="{FF2B5EF4-FFF2-40B4-BE49-F238E27FC236}">
                <a16:creationId xmlns:a16="http://schemas.microsoft.com/office/drawing/2014/main" id="{0BAACCD7-686C-4075-B444-93540E6E24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2835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436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22_reading_v8_gather">
            <a:hlinkClick r:id="" action="ppaction://media"/>
            <a:extLst>
              <a:ext uri="{FF2B5EF4-FFF2-40B4-BE49-F238E27FC236}">
                <a16:creationId xmlns:a16="http://schemas.microsoft.com/office/drawing/2014/main" id="{B9D9B368-441C-4DFA-9184-1B0119DB08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28352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9E5B31-B7BB-BBAC-9BC6-B9F3A6D06038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を集める</a:t>
            </a:r>
          </a:p>
        </p:txBody>
      </p:sp>
    </p:spTree>
    <p:extLst>
      <p:ext uri="{BB962C8B-B14F-4D97-AF65-F5344CB8AC3E}">
        <p14:creationId xmlns:p14="http://schemas.microsoft.com/office/powerpoint/2010/main" val="10756094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1_moss">
            <a:hlinkClick r:id="" action="ppaction://media"/>
            <a:extLst>
              <a:ext uri="{FF2B5EF4-FFF2-40B4-BE49-F238E27FC236}">
                <a16:creationId xmlns:a16="http://schemas.microsoft.com/office/drawing/2014/main" id="{F6F6298E-5559-4343-9A46-CE1DC4806C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5644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22_reading_v9_change">
            <a:hlinkClick r:id="" action="ppaction://media"/>
            <a:extLst>
              <a:ext uri="{FF2B5EF4-FFF2-40B4-BE49-F238E27FC236}">
                <a16:creationId xmlns:a16="http://schemas.microsoft.com/office/drawing/2014/main" id="{409E42F6-4C11-4150-933B-92D7E32A92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7684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B84326E-EED5-96FE-68EB-914B691086A7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6034767-98AF-7140-F846-F7FD0073AB7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7A42C0B-E9B2-E496-DCEE-770199256D6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を変える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308B678-CE92-D662-44E7-B70A1378577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9860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change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9_change">
            <a:hlinkClick r:id="" action="ppaction://media"/>
            <a:extLst>
              <a:ext uri="{FF2B5EF4-FFF2-40B4-BE49-F238E27FC236}">
                <a16:creationId xmlns:a16="http://schemas.microsoft.com/office/drawing/2014/main" id="{97DEBC55-ECC6-42A9-BCC1-41139378D3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7684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5FE3D7B-7141-E892-3759-FA3C0565EEA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9850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22_reading_v9_change">
            <a:hlinkClick r:id="" action="ppaction://media"/>
            <a:extLst>
              <a:ext uri="{FF2B5EF4-FFF2-40B4-BE49-F238E27FC236}">
                <a16:creationId xmlns:a16="http://schemas.microsoft.com/office/drawing/2014/main" id="{A92AF9E5-FC1C-4E1E-B13D-F15D806178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22375" y="1768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C77F44-8BC5-2F1A-EB2B-29D8B39F07FF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を変える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15253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EE87B-28D0-68C1-0D34-8B0349D94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5D59E1D-6947-8750-43E8-3589737EFA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9BE0C7D-F4C3-D5D3-F9DF-C34B896B0C8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2E9179-CC6C-76ED-B216-1392A280272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D84962-B2B5-361F-2AFC-0DE30B0BB69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0BF7520-1928-7AFD-4AE0-8524630B78A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EA9A165-3B08-1098-EF07-E9C41B93A67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1_moss">
            <a:hlinkClick r:id="" action="ppaction://media"/>
            <a:extLst>
              <a:ext uri="{FF2B5EF4-FFF2-40B4-BE49-F238E27FC236}">
                <a16:creationId xmlns:a16="http://schemas.microsoft.com/office/drawing/2014/main" id="{7F4024AC-A725-A244-1BE4-D904461BB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092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BA68DB5-AD57-3112-DB60-2A465E10EC7E}"/>
              </a:ext>
            </a:extLst>
          </p:cNvPr>
          <p:cNvSpPr/>
          <p:nvPr/>
        </p:nvSpPr>
        <p:spPr>
          <a:xfrm>
            <a:off x="2819401" y="35195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75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B19A8-09B9-A737-F297-DCCEAF6AB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30A52A-5B7D-1FFF-07BE-0A08E667CA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D7B104-7854-40EE-9B8D-1DABEF14177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DB2725-BBA9-ABF2-83E6-C1F6C3A35DF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6EA119E-CF50-85D5-67D5-6E7D537C1F95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BAFADA1-FE71-1E5B-CB2B-381EF563DCF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E2D35DE-49BB-1EBA-5718-80F7EE3F36E7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湿った</a:t>
              </a:r>
            </a:p>
          </p:txBody>
        </p:sp>
      </p:grpSp>
      <p:pic>
        <p:nvPicPr>
          <p:cNvPr id="2" name="G3_L22_reading_v2_wet">
            <a:hlinkClick r:id="" action="ppaction://media"/>
            <a:extLst>
              <a:ext uri="{FF2B5EF4-FFF2-40B4-BE49-F238E27FC236}">
                <a16:creationId xmlns:a16="http://schemas.microsoft.com/office/drawing/2014/main" id="{D8D67C08-59E3-B948-0504-18BD09A99D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1216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D6D5CD-DF85-0BC7-6F41-17B18C8272A4}"/>
              </a:ext>
            </a:extLst>
          </p:cNvPr>
          <p:cNvSpPr/>
          <p:nvPr/>
        </p:nvSpPr>
        <p:spPr>
          <a:xfrm>
            <a:off x="3238150" y="3429000"/>
            <a:ext cx="26750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283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9ACC9-D37B-E08B-354E-09B8ED060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19C061-AAC2-7E93-6629-DF89045A85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9B359BB-2E40-30DD-6D95-833A56F35E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83BBE8-2FB0-0AEB-B51D-9F30B8DF66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DB0F4A-4622-3989-A1DB-C45BD6D5BF3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2A23582-2CCC-D24D-DA4A-CAFD5CEA18F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7B32371-010E-634E-25E1-E2628D89A633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石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3_stone">
            <a:hlinkClick r:id="" action="ppaction://media"/>
            <a:extLst>
              <a:ext uri="{FF2B5EF4-FFF2-40B4-BE49-F238E27FC236}">
                <a16:creationId xmlns:a16="http://schemas.microsoft.com/office/drawing/2014/main" id="{B449521B-53D3-AB79-1C46-4504F0A529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2149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362B6D-D666-1786-741F-8196ECEAEDDF}"/>
              </a:ext>
            </a:extLst>
          </p:cNvPr>
          <p:cNvSpPr/>
          <p:nvPr/>
        </p:nvSpPr>
        <p:spPr>
          <a:xfrm>
            <a:off x="2819401" y="369920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373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E8BA-EA1D-A042-9546-BEF93BEF6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427CA0E-D3B9-A720-1983-0080C9B5738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0CDBF0-B566-BAEE-3B87-4C2D1A11080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FF3CF4-F2A6-CB1E-99F9-33F06E6C453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05460AE-E27C-1351-CFC6-F969D928295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A16A46B-2583-5A93-80D5-7835505CA24A}"/>
                </a:ext>
              </a:extLst>
            </p:cNvPr>
            <p:cNvSpPr txBox="1"/>
            <p:nvPr/>
          </p:nvSpPr>
          <p:spPr>
            <a:xfrm>
              <a:off x="897622" y="4007635"/>
              <a:ext cx="73487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403817-E415-631C-10EF-D8A5892AF73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地面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4_ground">
            <a:hlinkClick r:id="" action="ppaction://media"/>
            <a:extLst>
              <a:ext uri="{FF2B5EF4-FFF2-40B4-BE49-F238E27FC236}">
                <a16:creationId xmlns:a16="http://schemas.microsoft.com/office/drawing/2014/main" id="{39A1A199-961C-20E5-D16F-4BDD0B96F6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2130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120B080-17B8-AC7D-292F-A63C69AFE65C}"/>
              </a:ext>
            </a:extLst>
          </p:cNvPr>
          <p:cNvSpPr/>
          <p:nvPr/>
        </p:nvSpPr>
        <p:spPr>
          <a:xfrm>
            <a:off x="2256639" y="3591485"/>
            <a:ext cx="46380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292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8B30D-C708-7CE2-AB51-37DEFC147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147F847-2476-90F7-E5A1-78D148CEC3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A4378B-7983-7BFD-E640-901785FA9C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133829-0D2A-BBE6-768A-53C610F34C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60B4BC4-A6D1-D89F-04A0-4138CA4B76C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E2EF07A-5689-7576-D854-703B75DA2A5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2647D58-3800-CE36-839D-1B6FBBDCFF8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reading_v10_move">
            <a:hlinkClick r:id="" action="ppaction://media"/>
            <a:extLst>
              <a:ext uri="{FF2B5EF4-FFF2-40B4-BE49-F238E27FC236}">
                <a16:creationId xmlns:a16="http://schemas.microsoft.com/office/drawing/2014/main" id="{7E16A826-6050-8673-F246-D969340711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844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BCE0849-02E4-B317-D87E-47F77D9BE260}"/>
              </a:ext>
            </a:extLst>
          </p:cNvPr>
          <p:cNvSpPr/>
          <p:nvPr/>
        </p:nvSpPr>
        <p:spPr>
          <a:xfrm>
            <a:off x="2819401" y="3591485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553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DE47B-9952-E9AB-4719-C5C2EED16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F6AE4F-9EE3-B311-53EC-68F03643FBF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0626DA-D740-A8FA-ED50-465BA4F415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DD2FA98-0FAF-EED4-BB18-AFB934CFC62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5E0835-E854-91B3-0C4F-6EC82001437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02A2146-F38E-DB00-ACCF-3E54FC824F3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life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9A2FC41-CDD1-D096-9ADB-613EEEF6AFF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reading_v5_life">
            <a:hlinkClick r:id="" action="ppaction://media"/>
            <a:extLst>
              <a:ext uri="{FF2B5EF4-FFF2-40B4-BE49-F238E27FC236}">
                <a16:creationId xmlns:a16="http://schemas.microsoft.com/office/drawing/2014/main" id="{40944D67-4650-C85D-DB38-E6418317C6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2720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4F6208-459B-EEF8-3119-9CEFCCE0BE68}"/>
              </a:ext>
            </a:extLst>
          </p:cNvPr>
          <p:cNvSpPr/>
          <p:nvPr/>
        </p:nvSpPr>
        <p:spPr>
          <a:xfrm>
            <a:off x="3355596" y="3591485"/>
            <a:ext cx="24401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642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moss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2_reading_v1_moss">
            <a:hlinkClick r:id="" action="ppaction://media"/>
            <a:extLst>
              <a:ext uri="{FF2B5EF4-FFF2-40B4-BE49-F238E27FC236}">
                <a16:creationId xmlns:a16="http://schemas.microsoft.com/office/drawing/2014/main" id="{49AC7825-37BB-4284-9229-BF72EFAE44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237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133-622C-F80A-6686-C6EB8BDF5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E5DC5A-6779-3972-4C04-00A02A036D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D3C5B81-281B-3FFA-EC92-6ED5EFB940F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0B8083C-A58A-93A4-C3E0-8763DB9E1D2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36FA5CF-7A7D-5BEC-0CB6-F3E00A678C78}"/>
              </a:ext>
            </a:extLst>
          </p:cNvPr>
          <p:cNvGrpSpPr/>
          <p:nvPr/>
        </p:nvGrpSpPr>
        <p:grpSpPr>
          <a:xfrm>
            <a:off x="721453" y="1536175"/>
            <a:ext cx="7701094" cy="3785651"/>
            <a:chOff x="721453" y="1791644"/>
            <a:chExt cx="770109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A1D59FA-C9D6-BFC0-D2D8-3DE4A21C0365}"/>
                </a:ext>
              </a:extLst>
            </p:cNvPr>
            <p:cNvSpPr txBox="1"/>
            <p:nvPr/>
          </p:nvSpPr>
          <p:spPr>
            <a:xfrm>
              <a:off x="721453" y="4007635"/>
              <a:ext cx="770109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success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920DF13-DD1F-6EFA-E613-5F5A50FB463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成功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2_reading_v6_success">
            <a:hlinkClick r:id="" action="ppaction://media"/>
            <a:extLst>
              <a:ext uri="{FF2B5EF4-FFF2-40B4-BE49-F238E27FC236}">
                <a16:creationId xmlns:a16="http://schemas.microsoft.com/office/drawing/2014/main" id="{E1E53621-EB5D-AC88-8A72-AD5C30BA37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2825" y="2740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2E4C82-4DBB-221B-489B-E04F8C10CB3D}"/>
              </a:ext>
            </a:extLst>
          </p:cNvPr>
          <p:cNvSpPr/>
          <p:nvPr/>
        </p:nvSpPr>
        <p:spPr>
          <a:xfrm>
            <a:off x="1946246" y="3519516"/>
            <a:ext cx="52588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088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F7B57-63E0-33A8-1C6B-D89A13EF5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CCEC225-B971-A9DF-529C-97B9FA8078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A40BF0-8D6F-9556-06EE-6AB036EEBD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8573BA1-F6D3-54EC-8CA2-C976CDE123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1045A6-4596-BCD4-8683-8B507CE1718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DE66B6-6EF8-3AC6-A36B-51C1217AC79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roll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AF273E4-196F-3D78-6746-A1996A1693C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転がる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2_reading_v7_roll">
            <a:hlinkClick r:id="" action="ppaction://media"/>
            <a:extLst>
              <a:ext uri="{FF2B5EF4-FFF2-40B4-BE49-F238E27FC236}">
                <a16:creationId xmlns:a16="http://schemas.microsoft.com/office/drawing/2014/main" id="{18286FD4-3734-1FD3-1568-A8A760A340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1997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B6A3E0-2CFC-65A3-5761-CA79D3DA7826}"/>
              </a:ext>
            </a:extLst>
          </p:cNvPr>
          <p:cNvSpPr/>
          <p:nvPr/>
        </p:nvSpPr>
        <p:spPr>
          <a:xfrm>
            <a:off x="3330429" y="3508200"/>
            <a:ext cx="24905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8761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B1AE1-0636-D05D-C467-0FE3C9DC4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CCBCF6-82B5-7B32-6DAD-8126CFDFE34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2CBF18-DA49-273E-EEC0-07376AB5AB4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7A5FED2-B336-E0CA-2C91-E0FF903E1E3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4" name="G3_L22_reading_v8_gather">
            <a:hlinkClick r:id="" action="ppaction://media"/>
            <a:extLst>
              <a:ext uri="{FF2B5EF4-FFF2-40B4-BE49-F238E27FC236}">
                <a16:creationId xmlns:a16="http://schemas.microsoft.com/office/drawing/2014/main" id="{082CA96C-EE4E-EE50-08F1-DD94B1DC80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2835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0127D44-8618-3673-4751-EB2ED3344123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BAE52E0-119B-415A-1948-CC5F4F9E72A2}"/>
                </a:ext>
              </a:extLst>
            </p:cNvPr>
            <p:cNvSpPr txBox="1"/>
            <p:nvPr/>
          </p:nvSpPr>
          <p:spPr>
            <a:xfrm>
              <a:off x="1006679" y="4007635"/>
              <a:ext cx="71306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gather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018BCA-32EB-67C8-8169-5DF2AF15776F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556C901-9117-D6AC-774E-6C91D73DB6EA}"/>
              </a:ext>
            </a:extLst>
          </p:cNvPr>
          <p:cNvSpPr/>
          <p:nvPr/>
        </p:nvSpPr>
        <p:spPr>
          <a:xfrm>
            <a:off x="2374084" y="3254716"/>
            <a:ext cx="440319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234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83645-FFE4-0562-2D3B-7F3DCE30D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5C0894-2A25-19D5-F181-1FAAEF37EA7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F0D0279-1DF3-2CE9-75E6-57157B6E752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06155C-166F-2D30-066F-DA7D966A76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pic>
        <p:nvPicPr>
          <p:cNvPr id="4" name="G3_L22_reading_v9_change">
            <a:hlinkClick r:id="" action="ppaction://media"/>
            <a:extLst>
              <a:ext uri="{FF2B5EF4-FFF2-40B4-BE49-F238E27FC236}">
                <a16:creationId xmlns:a16="http://schemas.microsoft.com/office/drawing/2014/main" id="{052C3C21-E071-56C9-E350-56EB5C1BA0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17684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18574D6-F25E-6AD5-3812-9E6649BD83F6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39374C9-0ACE-3643-2050-01765F04B5C2}"/>
                </a:ext>
              </a:extLst>
            </p:cNvPr>
            <p:cNvSpPr txBox="1"/>
            <p:nvPr/>
          </p:nvSpPr>
          <p:spPr>
            <a:xfrm>
              <a:off x="872455" y="4007635"/>
              <a:ext cx="739909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change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E1FC122-DD41-4633-610D-22A350EFB09B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を変える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BE30D04-E9A1-331D-9609-0D3DF6C0468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9F3DFB9-3767-F9F7-A929-6E762E125032}"/>
              </a:ext>
            </a:extLst>
          </p:cNvPr>
          <p:cNvSpPr/>
          <p:nvPr/>
        </p:nvSpPr>
        <p:spPr>
          <a:xfrm>
            <a:off x="2130804" y="3332546"/>
            <a:ext cx="48897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197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コケ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2_reading_v1_moss">
            <a:hlinkClick r:id="" action="ppaction://media"/>
            <a:extLst>
              <a:ext uri="{FF2B5EF4-FFF2-40B4-BE49-F238E27FC236}">
                <a16:creationId xmlns:a16="http://schemas.microsoft.com/office/drawing/2014/main" id="{FA10B6EA-9509-4E86-9E33-30B73990B7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5739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湿った</a:t>
              </a:r>
            </a:p>
          </p:txBody>
        </p:sp>
      </p:grpSp>
      <p:pic>
        <p:nvPicPr>
          <p:cNvPr id="2" name="G3_L22_reading_v2_wet">
            <a:hlinkClick r:id="" action="ppaction://media"/>
            <a:extLst>
              <a:ext uri="{FF2B5EF4-FFF2-40B4-BE49-F238E27FC236}">
                <a16:creationId xmlns:a16="http://schemas.microsoft.com/office/drawing/2014/main" id="{888138DE-84FA-4B09-866F-30D1266594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4557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2_reading_v2_wet">
            <a:hlinkClick r:id="" action="ppaction://media"/>
            <a:extLst>
              <a:ext uri="{FF2B5EF4-FFF2-40B4-BE49-F238E27FC236}">
                <a16:creationId xmlns:a16="http://schemas.microsoft.com/office/drawing/2014/main" id="{6A678605-542B-4005-BCAF-C089DE5F60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2715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湿った</a:t>
            </a:r>
          </a:p>
        </p:txBody>
      </p:sp>
      <p:pic>
        <p:nvPicPr>
          <p:cNvPr id="6" name="G3_L22_reading_v2_wet">
            <a:hlinkClick r:id="" action="ppaction://media"/>
            <a:extLst>
              <a:ext uri="{FF2B5EF4-FFF2-40B4-BE49-F238E27FC236}">
                <a16:creationId xmlns:a16="http://schemas.microsoft.com/office/drawing/2014/main" id="{F1CCAFED-45E2-4D17-8FF0-2FDC299016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72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石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2_reading_v3_stone">
            <a:hlinkClick r:id="" action="ppaction://media"/>
            <a:extLst>
              <a:ext uri="{FF2B5EF4-FFF2-40B4-BE49-F238E27FC236}">
                <a16:creationId xmlns:a16="http://schemas.microsoft.com/office/drawing/2014/main" id="{88583469-2A9E-4D06-AE38-03C23D8AAD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085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17387</TotalTime>
  <Words>169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2152</cp:revision>
  <cp:lastPrinted>2016-06-23T16:36:17Z</cp:lastPrinted>
  <dcterms:created xsi:type="dcterms:W3CDTF">2016-05-30T03:13:09Z</dcterms:created>
  <dcterms:modified xsi:type="dcterms:W3CDTF">2025-12-17T07:30:59Z</dcterms:modified>
</cp:coreProperties>
</file>