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04" r:id="rId4"/>
    <p:sldId id="2105" r:id="rId5"/>
    <p:sldId id="2106" r:id="rId6"/>
    <p:sldId id="2107" r:id="rId7"/>
    <p:sldId id="2108" r:id="rId8"/>
    <p:sldId id="2109" r:id="rId9"/>
    <p:sldId id="2110" r:id="rId10"/>
    <p:sldId id="2111" r:id="rId11"/>
    <p:sldId id="2112" r:id="rId12"/>
    <p:sldId id="2113" r:id="rId13"/>
    <p:sldId id="2114" r:id="rId14"/>
    <p:sldId id="2115" r:id="rId15"/>
    <p:sldId id="2116" r:id="rId16"/>
    <p:sldId id="2117" r:id="rId17"/>
    <p:sldId id="2118" r:id="rId18"/>
    <p:sldId id="2119" r:id="rId19"/>
    <p:sldId id="2120" r:id="rId20"/>
    <p:sldId id="2121" r:id="rId21"/>
    <p:sldId id="2149" r:id="rId22"/>
    <p:sldId id="2150" r:id="rId23"/>
    <p:sldId id="2151" r:id="rId24"/>
    <p:sldId id="2122" r:id="rId25"/>
    <p:sldId id="2123" r:id="rId26"/>
    <p:sldId id="2124" r:id="rId27"/>
    <p:sldId id="3622" r:id="rId28"/>
    <p:sldId id="4221" r:id="rId29"/>
    <p:sldId id="4222" r:id="rId30"/>
    <p:sldId id="4223" r:id="rId31"/>
    <p:sldId id="4224" r:id="rId32"/>
    <p:sldId id="4225" r:id="rId33"/>
    <p:sldId id="4226" r:id="rId34"/>
    <p:sldId id="4227" r:id="rId35"/>
    <p:sldId id="422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15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8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born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2_kihon_v3_born">
            <a:hlinkClick r:id="" action="ppaction://media"/>
            <a:extLst>
              <a:ext uri="{FF2B5EF4-FFF2-40B4-BE49-F238E27FC236}">
                <a16:creationId xmlns:a16="http://schemas.microsoft.com/office/drawing/2014/main" id="{E2729EF0-7C7B-40E3-B91D-F06D270EA4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bear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5" name="G3_L22_kihon_v3_born">
            <a:hlinkClick r:id="" action="ppaction://media"/>
            <a:extLst>
              <a:ext uri="{FF2B5EF4-FFF2-40B4-BE49-F238E27FC236}">
                <a16:creationId xmlns:a16="http://schemas.microsoft.com/office/drawing/2014/main" id="{29A7CA2F-5ECE-495B-8CC6-4B175A1E1C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BB13AC-7044-4503-8B24-D01CCCF1B09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kihon_v4_February">
            <a:hlinkClick r:id="" action="ppaction://media"/>
            <a:extLst>
              <a:ext uri="{FF2B5EF4-FFF2-40B4-BE49-F238E27FC236}">
                <a16:creationId xmlns:a16="http://schemas.microsoft.com/office/drawing/2014/main" id="{A2626A08-30CF-4ACA-9F8F-508A3A1AC3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2378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February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kihon_v4_February">
            <a:hlinkClick r:id="" action="ppaction://media"/>
            <a:extLst>
              <a:ext uri="{FF2B5EF4-FFF2-40B4-BE49-F238E27FC236}">
                <a16:creationId xmlns:a16="http://schemas.microsoft.com/office/drawing/2014/main" id="{0C40ED6E-7016-499D-A021-DFE3C3D587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2378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kihon_v4_February">
            <a:hlinkClick r:id="" action="ppaction://media"/>
            <a:extLst>
              <a:ext uri="{FF2B5EF4-FFF2-40B4-BE49-F238E27FC236}">
                <a16:creationId xmlns:a16="http://schemas.microsoft.com/office/drawing/2014/main" id="{B5C83721-3F3F-47F8-904F-AEF680330F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2378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87597"/>
            <a:ext cx="8731046" cy="3282806"/>
            <a:chOff x="206478" y="2294489"/>
            <a:chExt cx="8731046" cy="328280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294489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いくつかの</a:t>
              </a:r>
            </a:p>
          </p:txBody>
        </p:sp>
      </p:grpSp>
      <p:pic>
        <p:nvPicPr>
          <p:cNvPr id="2" name="G3_L22_kihon_v5_some">
            <a:hlinkClick r:id="" action="ppaction://media"/>
            <a:extLst>
              <a:ext uri="{FF2B5EF4-FFF2-40B4-BE49-F238E27FC236}">
                <a16:creationId xmlns:a16="http://schemas.microsoft.com/office/drawing/2014/main" id="{B2B230D7-73B2-4DCC-949D-11DDBE3860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889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2_kihon_v5_some">
            <a:hlinkClick r:id="" action="ppaction://media"/>
            <a:extLst>
              <a:ext uri="{FF2B5EF4-FFF2-40B4-BE49-F238E27FC236}">
                <a16:creationId xmlns:a16="http://schemas.microsoft.com/office/drawing/2014/main" id="{D5583D90-E1A4-4B1E-A2C2-736831DFF5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24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F447CBA-D8EC-4FBE-B25C-5349D21CECC4}"/>
              </a:ext>
            </a:extLst>
          </p:cNvPr>
          <p:cNvSpPr txBox="1"/>
          <p:nvPr/>
        </p:nvSpPr>
        <p:spPr>
          <a:xfrm>
            <a:off x="206478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</a:t>
            </a:r>
          </a:p>
        </p:txBody>
      </p:sp>
      <p:pic>
        <p:nvPicPr>
          <p:cNvPr id="5" name="G3_L22_kihon_v5_some">
            <a:hlinkClick r:id="" action="ppaction://media"/>
            <a:extLst>
              <a:ext uri="{FF2B5EF4-FFF2-40B4-BE49-F238E27FC236}">
                <a16:creationId xmlns:a16="http://schemas.microsoft.com/office/drawing/2014/main" id="{141ED72A-04A4-44B8-A964-C0190302D3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21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店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kihon_v6_shop">
            <a:hlinkClick r:id="" action="ppaction://media"/>
            <a:extLst>
              <a:ext uri="{FF2B5EF4-FFF2-40B4-BE49-F238E27FC236}">
                <a16:creationId xmlns:a16="http://schemas.microsoft.com/office/drawing/2014/main" id="{5CDBB092-6219-4D0A-B231-89D416B801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31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730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shop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kihon_v6_shop">
            <a:hlinkClick r:id="" action="ppaction://media"/>
            <a:extLst>
              <a:ext uri="{FF2B5EF4-FFF2-40B4-BE49-F238E27FC236}">
                <a16:creationId xmlns:a16="http://schemas.microsoft.com/office/drawing/2014/main" id="{AEB095D6-52D6-4B00-8D13-AF9E2DDC1D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31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1460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店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kihon_v6_shop">
            <a:hlinkClick r:id="" action="ppaction://media"/>
            <a:extLst>
              <a:ext uri="{FF2B5EF4-FFF2-40B4-BE49-F238E27FC236}">
                <a16:creationId xmlns:a16="http://schemas.microsoft.com/office/drawing/2014/main" id="{E89B4D1F-C51A-42B5-BF45-E9095945C8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31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4736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55946"/>
            <a:ext cx="9144000" cy="2946109"/>
            <a:chOff x="0" y="2650007"/>
            <a:chExt cx="9144000" cy="294610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72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[f----] [o-]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の前で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in front of">
            <a:hlinkClick r:id="" action="ppaction://media"/>
            <a:extLst>
              <a:ext uri="{FF2B5EF4-FFF2-40B4-BE49-F238E27FC236}">
                <a16:creationId xmlns:a16="http://schemas.microsoft.com/office/drawing/2014/main" id="{ABC9C18E-62AC-DA3E-56B3-E497711AC4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7388" y="2306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316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70572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front of ...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in front of">
            <a:hlinkClick r:id="" action="ppaction://media"/>
            <a:extLst>
              <a:ext uri="{FF2B5EF4-FFF2-40B4-BE49-F238E27FC236}">
                <a16:creationId xmlns:a16="http://schemas.microsoft.com/office/drawing/2014/main" id="{DC1DF1D6-D4BE-7CF0-6776-2823CC3BE0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7388" y="2306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2F94054-548B-CCD9-E1BA-96C2E09AE352}"/>
              </a:ext>
            </a:extLst>
          </p:cNvPr>
          <p:cNvSpPr txBox="1"/>
          <p:nvPr/>
        </p:nvSpPr>
        <p:spPr>
          <a:xfrm>
            <a:off x="516835" y="2728809"/>
            <a:ext cx="811033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の前で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8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in front of">
            <a:hlinkClick r:id="" action="ppaction://media"/>
            <a:extLst>
              <a:ext uri="{FF2B5EF4-FFF2-40B4-BE49-F238E27FC236}">
                <a16:creationId xmlns:a16="http://schemas.microsoft.com/office/drawing/2014/main" id="{001854BC-DDDB-2FB8-E9C9-CE0BBA8868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7388" y="2306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524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駅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kihon_v7_station">
            <a:hlinkClick r:id="" action="ppaction://media"/>
            <a:extLst>
              <a:ext uri="{FF2B5EF4-FFF2-40B4-BE49-F238E27FC236}">
                <a16:creationId xmlns:a16="http://schemas.microsoft.com/office/drawing/2014/main" id="{CA378A20-91F0-4228-B001-B2DF665A78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6541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2D5C3CD-5F4D-28C7-017A-AC20F71FEFA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314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station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kihon_v7_station">
            <a:hlinkClick r:id="" action="ppaction://media"/>
            <a:extLst>
              <a:ext uri="{FF2B5EF4-FFF2-40B4-BE49-F238E27FC236}">
                <a16:creationId xmlns:a16="http://schemas.microsoft.com/office/drawing/2014/main" id="{ACEE3AE3-34C3-497B-A86A-EEA5CDD461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654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0B0E987-77CD-FAEC-DD15-489D1A93D1C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3281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kihon_v7_station">
            <a:hlinkClick r:id="" action="ppaction://media"/>
            <a:extLst>
              <a:ext uri="{FF2B5EF4-FFF2-40B4-BE49-F238E27FC236}">
                <a16:creationId xmlns:a16="http://schemas.microsoft.com/office/drawing/2014/main" id="{05B59292-D263-4958-BF88-EBB92A372D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41425" y="16541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80670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35FEA-96EA-C175-D30A-2719B6916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79CA967-2E65-8C82-D75E-2D78B9A8D20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0ED8E79-2749-A976-915D-D7B7115C12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6D3CF37-CB54-4733-5C97-AFD880EECDD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8DB814A-8E02-1545-12A7-8585F75B943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36BCE1D-752D-5EAB-8509-F628411649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5BBA1FB-54A3-371F-54FF-32680B49661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滞在する</a:t>
              </a:r>
            </a:p>
          </p:txBody>
        </p:sp>
      </p:grpSp>
      <p:pic>
        <p:nvPicPr>
          <p:cNvPr id="4" name="G3_L22_kihon_v1_stay">
            <a:hlinkClick r:id="" action="ppaction://media"/>
            <a:extLst>
              <a:ext uri="{FF2B5EF4-FFF2-40B4-BE49-F238E27FC236}">
                <a16:creationId xmlns:a16="http://schemas.microsoft.com/office/drawing/2014/main" id="{82996C21-5F51-0BA5-64BF-537CBBF534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1597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72F5D0-9E34-B3AA-BD57-B8D96A8A33CC}"/>
              </a:ext>
            </a:extLst>
          </p:cNvPr>
          <p:cNvSpPr/>
          <p:nvPr/>
        </p:nvSpPr>
        <p:spPr>
          <a:xfrm>
            <a:off x="3137483" y="3429000"/>
            <a:ext cx="286064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939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0B991-C51C-9BAA-D923-A7C6FED84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DFD5E9-A510-9405-4421-2B819E83F4F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694CAC-6E26-F66B-729C-379A322D0B3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B0C3AF4-75C5-A1A7-ACDF-C949038B2A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148E1AA-8B45-31D8-3AFE-9DAD7D28181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D5A7D02-CDAE-883D-19DB-22314FA1C1A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hotel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F81FF16-7C96-E46B-2904-71D04912EA9A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ホテル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kihon_v2_hotel">
            <a:hlinkClick r:id="" action="ppaction://media"/>
            <a:extLst>
              <a:ext uri="{FF2B5EF4-FFF2-40B4-BE49-F238E27FC236}">
                <a16:creationId xmlns:a16="http://schemas.microsoft.com/office/drawing/2014/main" id="{903F2F12-DF8B-F400-F40E-6C0B09CA55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1635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5FEB118-3300-4711-2983-115AAC7C2CEA}"/>
              </a:ext>
            </a:extLst>
          </p:cNvPr>
          <p:cNvSpPr/>
          <p:nvPr/>
        </p:nvSpPr>
        <p:spPr>
          <a:xfrm>
            <a:off x="2835479" y="3469502"/>
            <a:ext cx="346465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541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滞在する</a:t>
              </a:r>
            </a:p>
          </p:txBody>
        </p:sp>
      </p:grpSp>
      <p:pic>
        <p:nvPicPr>
          <p:cNvPr id="4" name="G3_L22_kihon_v1_stay">
            <a:hlinkClick r:id="" action="ppaction://media"/>
            <a:extLst>
              <a:ext uri="{FF2B5EF4-FFF2-40B4-BE49-F238E27FC236}">
                <a16:creationId xmlns:a16="http://schemas.microsoft.com/office/drawing/2014/main" id="{4C4C4B13-A1E7-4269-82D8-1C1BC4FC23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1205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98CD8-A0BF-9F4F-9F0A-3D83347D2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2342131-F979-110C-8EB6-BF5C500A29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8BD3CC1-E2E0-7CB7-B219-80ADE6712F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21F34AE-6A53-91FE-88DB-3E0B0814FB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92322B4-BF5A-9B0D-61BD-EA17C66A7E2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EC25099-1FB0-4880-FDD5-11698A7E4D8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bear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45333E5-0A65-D1B6-6947-C964836034F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born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2_kihon_v3_born">
            <a:hlinkClick r:id="" action="ppaction://media"/>
            <a:extLst>
              <a:ext uri="{FF2B5EF4-FFF2-40B4-BE49-F238E27FC236}">
                <a16:creationId xmlns:a16="http://schemas.microsoft.com/office/drawing/2014/main" id="{03785361-4B10-8B5F-40D0-B2C6678754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9018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ACB7A96-E98E-B2D9-5224-FBDEAF0B92D5}"/>
              </a:ext>
            </a:extLst>
          </p:cNvPr>
          <p:cNvSpPr/>
          <p:nvPr/>
        </p:nvSpPr>
        <p:spPr>
          <a:xfrm>
            <a:off x="3020037" y="4023726"/>
            <a:ext cx="309553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761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BBEAC-7292-AE01-5973-C037BCC02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F07637A-A593-22E4-76FD-560EF2DA738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8E46311-EC48-CCAD-D72A-DFFC2120433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F8B9259-0499-0863-F2CF-353B16408DC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5BF9B16-0FD8-7824-89DA-113ED1B3C12C}"/>
              </a:ext>
            </a:extLst>
          </p:cNvPr>
          <p:cNvGrpSpPr/>
          <p:nvPr/>
        </p:nvGrpSpPr>
        <p:grpSpPr>
          <a:xfrm>
            <a:off x="637563" y="1536175"/>
            <a:ext cx="7868874" cy="3662541"/>
            <a:chOff x="637563" y="1791644"/>
            <a:chExt cx="7868874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953450C-44FF-349C-4A3F-08937387A630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February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8F2C0C5-D497-1AB3-F67D-02D0D5A41CD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kihon_v4_February">
            <a:hlinkClick r:id="" action="ppaction://media"/>
            <a:extLst>
              <a:ext uri="{FF2B5EF4-FFF2-40B4-BE49-F238E27FC236}">
                <a16:creationId xmlns:a16="http://schemas.microsoft.com/office/drawing/2014/main" id="{C8E1D0C1-A9E4-08E9-0B6F-4E3E226BFF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2375" y="2378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AAC78E3-99EE-7701-5313-BAD8D163E818}"/>
              </a:ext>
            </a:extLst>
          </p:cNvPr>
          <p:cNvSpPr/>
          <p:nvPr/>
        </p:nvSpPr>
        <p:spPr>
          <a:xfrm>
            <a:off x="1820411" y="3608227"/>
            <a:ext cx="549479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41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C5120-AE25-1924-EE0C-242462433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0A36617-62E9-05E2-3E9B-8029648CC31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7660C5C-DE99-431C-E54A-2AA8BA63C7B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F945409-7F7E-01FC-2893-9EB883D0D0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07CE73-C1A1-2CBD-A013-9102901FAD53}"/>
              </a:ext>
            </a:extLst>
          </p:cNvPr>
          <p:cNvGrpSpPr/>
          <p:nvPr/>
        </p:nvGrpSpPr>
        <p:grpSpPr>
          <a:xfrm>
            <a:off x="206478" y="1787597"/>
            <a:ext cx="8731046" cy="3282806"/>
            <a:chOff x="206478" y="2294489"/>
            <a:chExt cx="8731046" cy="328280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D5C02FB-A3D7-A82A-2726-E35225AF52A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5B0C4BC-4EB5-FDA9-7FDC-FCCDA56B1D9C}"/>
                </a:ext>
              </a:extLst>
            </p:cNvPr>
            <p:cNvSpPr txBox="1"/>
            <p:nvPr/>
          </p:nvSpPr>
          <p:spPr>
            <a:xfrm>
              <a:off x="206478" y="2294489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いくつかの</a:t>
              </a:r>
            </a:p>
          </p:txBody>
        </p:sp>
      </p:grpSp>
      <p:pic>
        <p:nvPicPr>
          <p:cNvPr id="2" name="G3_L22_kihon_v5_some">
            <a:hlinkClick r:id="" action="ppaction://media"/>
            <a:extLst>
              <a:ext uri="{FF2B5EF4-FFF2-40B4-BE49-F238E27FC236}">
                <a16:creationId xmlns:a16="http://schemas.microsoft.com/office/drawing/2014/main" id="{14E17A65-5183-9014-7071-C228AD8648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1692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2C2C9F-1195-6B43-31B4-31E4353D1E57}"/>
              </a:ext>
            </a:extLst>
          </p:cNvPr>
          <p:cNvSpPr/>
          <p:nvPr/>
        </p:nvSpPr>
        <p:spPr>
          <a:xfrm>
            <a:off x="2726422" y="3357257"/>
            <a:ext cx="368276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267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110D5-0606-BBF0-447C-803C050A9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9F7272-42F1-4C85-3978-10F9DCE159F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294C36B-3115-7467-C80A-16BC511A8E0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00C3921-384F-E07B-0150-B73A1213108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7E8340-4C8C-DC7B-EC1C-CAD341CD2EC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48E2E2-8A82-44EF-9090-9FB38AEE610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shop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DCB1626-ED8F-21DD-CDE2-A7A37D3326E7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店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kihon_v6_shop">
            <a:hlinkClick r:id="" action="ppaction://media"/>
            <a:extLst>
              <a:ext uri="{FF2B5EF4-FFF2-40B4-BE49-F238E27FC236}">
                <a16:creationId xmlns:a16="http://schemas.microsoft.com/office/drawing/2014/main" id="{E6A2BCB5-89DB-90DB-9253-5B99664BDE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1311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F724BD-13F4-6638-0DCE-23C4DD91DF1E}"/>
              </a:ext>
            </a:extLst>
          </p:cNvPr>
          <p:cNvSpPr/>
          <p:nvPr/>
        </p:nvSpPr>
        <p:spPr>
          <a:xfrm>
            <a:off x="2877424" y="3764292"/>
            <a:ext cx="33807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7155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81791-035E-14F2-DE6A-215E398B3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EAC5C79-618A-B19C-33E4-C29B8272895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39F3AC-4866-1CF8-5013-94C637BB649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B9CC04-4727-5BBB-19CD-39C53C4A383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4A5855-6076-F7F8-E6B0-E1C9AF3CD80E}"/>
              </a:ext>
            </a:extLst>
          </p:cNvPr>
          <p:cNvGrpSpPr/>
          <p:nvPr/>
        </p:nvGrpSpPr>
        <p:grpSpPr>
          <a:xfrm>
            <a:off x="0" y="1955946"/>
            <a:ext cx="9144000" cy="2946109"/>
            <a:chOff x="0" y="2650007"/>
            <a:chExt cx="9144000" cy="294610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991491-7293-975C-C48D-516AE15CD4B1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[front] [of]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E544127-9D50-A833-D010-72698A233145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の前で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in front of">
            <a:hlinkClick r:id="" action="ppaction://media"/>
            <a:extLst>
              <a:ext uri="{FF2B5EF4-FFF2-40B4-BE49-F238E27FC236}">
                <a16:creationId xmlns:a16="http://schemas.microsoft.com/office/drawing/2014/main" id="{E6772F7E-0613-2679-F46D-E26E40E682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87388" y="23066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AC941B9-53EC-29BC-60FC-D52C3D9CC16C}"/>
              </a:ext>
            </a:extLst>
          </p:cNvPr>
          <p:cNvSpPr/>
          <p:nvPr/>
        </p:nvSpPr>
        <p:spPr>
          <a:xfrm>
            <a:off x="1082179" y="3563370"/>
            <a:ext cx="1249960" cy="144485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4E6359C-E40D-393E-F9EA-B492D048F699}"/>
              </a:ext>
            </a:extLst>
          </p:cNvPr>
          <p:cNvSpPr/>
          <p:nvPr/>
        </p:nvSpPr>
        <p:spPr>
          <a:xfrm>
            <a:off x="3162648" y="3563370"/>
            <a:ext cx="2743201" cy="144485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D8C6423-AFDC-3B73-2C54-A2980B638298}"/>
              </a:ext>
            </a:extLst>
          </p:cNvPr>
          <p:cNvSpPr/>
          <p:nvPr/>
        </p:nvSpPr>
        <p:spPr>
          <a:xfrm>
            <a:off x="6736358" y="3563370"/>
            <a:ext cx="1325463" cy="144485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98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46710-2C7F-1A2B-E19E-0D504C02E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8E72BB-FEF0-DAA3-19A1-BDFA29AC2CD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739D56-DF25-333A-B83E-9BB526ADAF3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2B84895-52F3-B6CB-81F2-9017FB1813F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705B947-2872-A93D-CD6C-368E9747A726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C02581-8CDE-B148-E8DE-469C489C8F39}"/>
                </a:ext>
              </a:extLst>
            </p:cNvPr>
            <p:cNvSpPr txBox="1"/>
            <p:nvPr/>
          </p:nvSpPr>
          <p:spPr>
            <a:xfrm>
              <a:off x="956345" y="4007635"/>
              <a:ext cx="723131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station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37A4E95-9DD4-65D1-1E2E-19FC57513F4D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駅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kihon_v7_station">
            <a:hlinkClick r:id="" action="ppaction://media"/>
            <a:extLst>
              <a:ext uri="{FF2B5EF4-FFF2-40B4-BE49-F238E27FC236}">
                <a16:creationId xmlns:a16="http://schemas.microsoft.com/office/drawing/2014/main" id="{EE916F01-10EC-C44C-4703-3B74EB5AEA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16541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E0FAEE-BFD4-11F2-A2E1-B473F88ED72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5A336FE-1A5B-488F-8089-3E209D30F301}"/>
              </a:ext>
            </a:extLst>
          </p:cNvPr>
          <p:cNvSpPr/>
          <p:nvPr/>
        </p:nvSpPr>
        <p:spPr>
          <a:xfrm>
            <a:off x="2189527" y="3764292"/>
            <a:ext cx="47565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9240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kihon_v1_stay">
            <a:hlinkClick r:id="" action="ppaction://media"/>
            <a:extLst>
              <a:ext uri="{FF2B5EF4-FFF2-40B4-BE49-F238E27FC236}">
                <a16:creationId xmlns:a16="http://schemas.microsoft.com/office/drawing/2014/main" id="{8D48B8FC-DC8E-4C04-8EA8-8FD4D86798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102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滞在する</a:t>
            </a:r>
          </a:p>
        </p:txBody>
      </p:sp>
      <p:pic>
        <p:nvPicPr>
          <p:cNvPr id="6" name="G3_L22_kihon_v1_stay">
            <a:hlinkClick r:id="" action="ppaction://media"/>
            <a:extLst>
              <a:ext uri="{FF2B5EF4-FFF2-40B4-BE49-F238E27FC236}">
                <a16:creationId xmlns:a16="http://schemas.microsoft.com/office/drawing/2014/main" id="{890CC28A-0BA9-48D5-B8B2-E0A6EF3CB8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5758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ホテル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kihon_v2_hotel">
            <a:hlinkClick r:id="" action="ppaction://media"/>
            <a:extLst>
              <a:ext uri="{FF2B5EF4-FFF2-40B4-BE49-F238E27FC236}">
                <a16:creationId xmlns:a16="http://schemas.microsoft.com/office/drawing/2014/main" id="{52BE1E0D-23A7-47DE-86FD-FC86477548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635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202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hotel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kihon_v2_hotel">
            <a:hlinkClick r:id="" action="ppaction://media"/>
            <a:extLst>
              <a:ext uri="{FF2B5EF4-FFF2-40B4-BE49-F238E27FC236}">
                <a16:creationId xmlns:a16="http://schemas.microsoft.com/office/drawing/2014/main" id="{797FC0C0-041B-4FD6-A04E-E11DC6433E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635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372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kihon_v2_hotel">
            <a:hlinkClick r:id="" action="ppaction://media"/>
            <a:extLst>
              <a:ext uri="{FF2B5EF4-FFF2-40B4-BE49-F238E27FC236}">
                <a16:creationId xmlns:a16="http://schemas.microsoft.com/office/drawing/2014/main" id="{E1B3AF20-EAC2-4AD5-9F6F-23CE8CD6C7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635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63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1C3893-6BF2-4661-B94A-D25F40D88F8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bear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2_kihon_v3_born">
            <a:hlinkClick r:id="" action="ppaction://media"/>
            <a:extLst>
              <a:ext uri="{FF2B5EF4-FFF2-40B4-BE49-F238E27FC236}">
                <a16:creationId xmlns:a16="http://schemas.microsoft.com/office/drawing/2014/main" id="{5930BA1B-D4CE-4186-80F1-99919A28B7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17387</TotalTime>
  <Words>182</Words>
  <Application>Microsoft Office PowerPoint</Application>
  <PresentationFormat>画面に合わせる (4:3)</PresentationFormat>
  <Paragraphs>67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2152</cp:revision>
  <cp:lastPrinted>2016-06-23T16:36:17Z</cp:lastPrinted>
  <dcterms:created xsi:type="dcterms:W3CDTF">2016-05-30T03:13:09Z</dcterms:created>
  <dcterms:modified xsi:type="dcterms:W3CDTF">2025-12-17T07:28:18Z</dcterms:modified>
</cp:coreProperties>
</file>