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handoutMasterIdLst>
    <p:handoutMasterId r:id="rId37"/>
  </p:handoutMasterIdLst>
  <p:sldIdLst>
    <p:sldId id="3668" r:id="rId2"/>
    <p:sldId id="4318" r:id="rId3"/>
    <p:sldId id="4151" r:id="rId4"/>
    <p:sldId id="4289" r:id="rId5"/>
    <p:sldId id="4290" r:id="rId6"/>
    <p:sldId id="4291" r:id="rId7"/>
    <p:sldId id="4292" r:id="rId8"/>
    <p:sldId id="4293" r:id="rId9"/>
    <p:sldId id="4294" r:id="rId10"/>
    <p:sldId id="4295" r:id="rId11"/>
    <p:sldId id="4296" r:id="rId12"/>
    <p:sldId id="4297" r:id="rId13"/>
    <p:sldId id="4319" r:id="rId14"/>
    <p:sldId id="4195" r:id="rId15"/>
    <p:sldId id="4298" r:id="rId16"/>
    <p:sldId id="4299" r:id="rId17"/>
    <p:sldId id="4300" r:id="rId18"/>
    <p:sldId id="4301" r:id="rId19"/>
    <p:sldId id="4302" r:id="rId20"/>
    <p:sldId id="4303" r:id="rId21"/>
    <p:sldId id="4304" r:id="rId22"/>
    <p:sldId id="4305" r:id="rId23"/>
    <p:sldId id="4306" r:id="rId24"/>
    <p:sldId id="4320" r:id="rId25"/>
    <p:sldId id="4206" r:id="rId26"/>
    <p:sldId id="4307" r:id="rId27"/>
    <p:sldId id="4308" r:id="rId28"/>
    <p:sldId id="4309" r:id="rId29"/>
    <p:sldId id="4310" r:id="rId30"/>
    <p:sldId id="4311" r:id="rId31"/>
    <p:sldId id="4312" r:id="rId32"/>
    <p:sldId id="4313" r:id="rId33"/>
    <p:sldId id="4314" r:id="rId34"/>
    <p:sldId id="4315" r:id="rId35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15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884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B19E5F-7A53-5669-6F03-281D0EAEEF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00AB9BD-F1E7-9CBF-AFE6-F85712D712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3B39F6-4F2F-B592-479A-01AAAF505EB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703B291-D0FF-8C5A-FC03-26A3C2AD4C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87888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645CE-3C49-1534-129D-25A6BE01CD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F8AA88F-380C-85F4-FD95-B6DE387012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50CE769-DB6D-7EFD-1236-FC5D371D9B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8C0A75B-9B37-8C8B-2A1D-1DECCA4FFA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7467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54562-D524-9E05-51B2-BCE89053D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4D9682D-A4D0-9A22-A48C-C3BF33B202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17FE522-A629-944D-2D35-7295AD0F6D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E369936-4F41-76C2-2219-E5F7FA0CE0D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0461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9B22C5-8BF8-EB28-238D-C3470504D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80FA5B2-D502-01C6-A3B9-4CC395E955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8EE8C81-E71A-64AB-EA1B-4783FF383D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CA323CB-FC4C-4BFC-89C1-9B880464CF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0828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34BCDD-837A-473B-35E0-41FE50340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D8FD765-96CE-3D4B-BE27-4EA2B53C04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4AD9EEE-C9B3-BF63-11BF-80E4B63C44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F23EC08-C41E-4D82-E899-8E30DD9479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2806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210600-A8C7-8FFA-C777-01BAA2BAB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D45BAD1-B9A4-6A96-87B7-4046F5B52F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60420A7-D145-2FD3-6343-96A3CB8446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82E7FE-07A7-5C9D-E4A4-BAC9329D6B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04373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5FC11-ADE5-230C-45B2-1DE1FCCC70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F5A41A-8E5E-9721-88A3-5B29A5C1FC2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209C3A-5A7F-3EC1-0045-7FCCC0541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B565A6-3B4B-D4D5-CC7E-020DE444B9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556049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0C4941-6771-1EF5-FCB8-58925773A8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CCC711-1027-5A24-9A62-D70ECE8A07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CE82567-50C9-EEB0-7CF1-87729A0E6E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6FA350-04AB-3174-6F19-C1765AEB13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36332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E19E30-6F4A-3B01-2B52-1972B1B00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B487BEC-1F8F-6868-8039-958BA4908A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AB10F4-3E1F-E31E-25D6-BD206BD7C5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5B2B8B-0FAD-2EF4-4746-D84E196359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5891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2840C-4589-8C76-A9A7-A78BB1F0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97BF569-E3D7-A22F-60D7-DC6B3526F3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EDEE63-2DEC-C8F9-6548-B474967F42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C0C932B-3641-A93D-0280-42821811C3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36137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F57A17-FC56-8507-75A4-9DAA45C678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915EA1-2703-6E19-89D7-2AA8C0ADB5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AFD0E49-B31C-2905-8853-80213740D5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EB761E6-5B40-EE13-F8DA-8C966BB7D7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0547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C460F0-A8FF-C283-1D4B-A82814B936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09CEF71-475F-3EF7-8382-84A869975D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FED6BA6-6026-0096-1907-8992F7A8C3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AD9E83-9127-CC90-0577-75B2367B59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425877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F09A9-0B1F-9058-B1A1-74DAF5B86A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2CCFAAD-7484-4303-808E-885420AD6A5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7C0D1FC-0226-D0E3-D266-7EDDF10137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298BE97-BE74-C33B-54A5-A3A654EAEAE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89688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858FC-D9A7-6D82-290B-1857BB8D6B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2780696-173F-F8EF-E135-87FDA58BCD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EF436AF-DA45-4A9E-DE0A-FFD19D0A8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F695B22-40B3-235E-3116-9743CBF607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69963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43DCC0-7CAD-D178-27C6-7CA69CB8AB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67186C9-04D4-C779-0CDA-D5548DBF86D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6EC1F7B-8A74-B7C2-EFC1-AC2787A7DD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D5F151-9B25-FAC6-C8B3-D663798757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271280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027B5C-C528-A8EE-B77A-C904BC494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EB6932-928F-9513-40C9-689D9381B7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4378E24-506F-B7FA-2A44-922FF146BF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1F9404-FB6E-1ADA-4CCE-51C8C9F17E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207052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DBAE77-7097-11DD-83DC-B89443A3B6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0F8E1D6-96C8-7698-78F0-5BC8029E5F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EC1B257-8FCC-C84A-FA7B-929E0F69F80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8AE49E7-9CE4-800E-53D6-383CE16049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47826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784D7E-5414-9D63-8FDA-A89D41FFA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49C7EE8-2C39-DEB4-5142-3A6D2F3A43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34940CE-6B6E-6982-BF82-2190A15C7A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6987E88-6849-EF0F-048D-08F171919D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5376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9676B-2E01-F475-B85C-83A4B9B252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61EBB01-8128-AB89-6448-0D5F29EB2E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7B3353-EFCE-12E5-E052-38DC62080E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1444CD7-4711-3943-94CF-FADEB8E6EB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7810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70157-77D2-EE95-0C10-E8AD94863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BF27DAB-7D07-D0A9-977A-B7CE899C56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C47F9BE-5ED9-1202-CE9D-A1007531D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2C20376-6D97-8458-E42C-0AF1F348A2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961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758772-39E8-437D-C0D3-32C3A12C2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2DC53B-1EC6-E38D-3B2B-1B38250B96D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00779D9-6410-D804-0F59-DE3042A161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3E8FD3-257F-9356-27F0-E7024042476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36418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42D32-D70A-210B-31BF-10116103AE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5B04AE-5436-895E-2386-D45B318F459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5613433-A029-9302-C03A-C59C952E20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82510D-712B-29F3-6D39-A6C484E815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09281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02F03-D72E-1ACE-0D0B-E042F069A9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916CD9C-A778-281C-7057-02F6E04C99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25CD524-7E7C-8EB4-D92A-4C610F6080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D1F94CB-D54F-58DF-C2C3-9A6916D83E3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743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C96B86-E1C0-6120-A366-481560D904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4E7980C-61C8-AA26-82D0-D69D14D854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FB8473B-4134-A021-31B1-68FE1ED9A9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5DBD889-8F95-CCDB-B064-36981F89C2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003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4D12D-E816-1BEF-B0AC-996E05AD04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C78C18B-0133-F4CF-92C7-0BDC0B9DC2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22E09B5-D777-5EDE-FF31-A44AD4CA4D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988BB0-1116-0C3B-434A-AA1488327FE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3463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9901F3-11F4-A6A3-D606-1A8E44A44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C4109D3-5BB3-C5A4-12EE-650E2ED678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7A617A8-B029-5C72-B067-3C057B8B80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C62E551-BA72-6AA3-20BA-098386560C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96492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9487F-DECC-246E-5952-25951B443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BDE2862-F82C-A48B-B6FB-27D8AC3E46D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2875E59-FC85-A227-0735-49DCD36C70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E03B96-1119-6687-332B-B843E4A87D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0651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52F8BE-45E4-9245-D7E7-598DE4E55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D2BBAC7-0795-0D27-3EE6-9F2977672E7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F24DE3-DD09-5B0D-8134-663F6526FF6F}"/>
              </a:ext>
            </a:extLst>
          </p:cNvPr>
          <p:cNvSpPr txBox="1"/>
          <p:nvPr/>
        </p:nvSpPr>
        <p:spPr>
          <a:xfrm>
            <a:off x="973396" y="4128490"/>
            <a:ext cx="719720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foreigners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come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Kyoto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spring.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1A3E5C6-CF3F-0B46-CCD9-D53766725218}"/>
              </a:ext>
            </a:extLst>
          </p:cNvPr>
          <p:cNvSpPr txBox="1"/>
          <p:nvPr/>
        </p:nvSpPr>
        <p:spPr>
          <a:xfrm>
            <a:off x="1087528" y="690490"/>
            <a:ext cx="69689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多くの外国人が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京都に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春には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3Many foreigners come to Kyoto  in spring.">
            <a:hlinkClick r:id="" action="ppaction://media"/>
            <a:extLst>
              <a:ext uri="{FF2B5EF4-FFF2-40B4-BE49-F238E27FC236}">
                <a16:creationId xmlns:a16="http://schemas.microsoft.com/office/drawing/2014/main" id="{544C111A-5878-0809-367B-5D38E0B3ED2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66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3559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8F1E93-4583-7498-40C3-8DB9F3DE8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4F648DB-7D80-0BDE-7DE4-E25ABDCD4ED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D39F7E-903A-B55B-6E36-A6F11CEEAA32}"/>
              </a:ext>
            </a:extLst>
          </p:cNvPr>
          <p:cNvSpPr txBox="1"/>
          <p:nvPr/>
        </p:nvSpPr>
        <p:spPr>
          <a:xfrm>
            <a:off x="782533" y="2409490"/>
            <a:ext cx="757893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Many foreigners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Kyoto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spring.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3Many foreigners come to Kyoto  in spring.">
            <a:hlinkClick r:id="" action="ppaction://media"/>
            <a:extLst>
              <a:ext uri="{FF2B5EF4-FFF2-40B4-BE49-F238E27FC236}">
                <a16:creationId xmlns:a16="http://schemas.microsoft.com/office/drawing/2014/main" id="{064A5181-ECDD-F277-D8C8-107C35160F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66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6605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AB1865-7422-1F66-3925-9F7E8C2629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4E7CBB5-6706-4314-7AA0-F47D43D49444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9063E7B-EA8A-5DAC-8601-A8EBD6A8F397}"/>
              </a:ext>
            </a:extLst>
          </p:cNvPr>
          <p:cNvSpPr txBox="1"/>
          <p:nvPr/>
        </p:nvSpPr>
        <p:spPr>
          <a:xfrm>
            <a:off x="1087528" y="2321003"/>
            <a:ext cx="69689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多くの外国人が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来ます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京都に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春には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3Many foreigners come to Kyoto  in spring.">
            <a:hlinkClick r:id="" action="ppaction://media"/>
            <a:extLst>
              <a:ext uri="{FF2B5EF4-FFF2-40B4-BE49-F238E27FC236}">
                <a16:creationId xmlns:a16="http://schemas.microsoft.com/office/drawing/2014/main" id="{6654D22F-30A5-E9E3-3C9F-8C7C98C2B86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77925" y="663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9707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14DC40-907B-3683-9A49-991FF0AA7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4B5045AA-1630-5B53-D4EF-FB5475BF3B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7261" b="35894"/>
          <a:stretch/>
        </p:blipFill>
        <p:spPr>
          <a:xfrm>
            <a:off x="243756" y="862824"/>
            <a:ext cx="8560800" cy="81308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092A747-9D24-76E9-C6B6-4E6A807367E5}"/>
              </a:ext>
            </a:extLst>
          </p:cNvPr>
          <p:cNvSpPr/>
          <p:nvPr/>
        </p:nvSpPr>
        <p:spPr>
          <a:xfrm>
            <a:off x="0" y="2892104"/>
            <a:ext cx="9144000" cy="39658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D94B462-E6FC-70A2-E13D-237E885568FD}"/>
              </a:ext>
            </a:extLst>
          </p:cNvPr>
          <p:cNvSpPr txBox="1"/>
          <p:nvPr/>
        </p:nvSpPr>
        <p:spPr>
          <a:xfrm>
            <a:off x="537493" y="3140755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Ken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born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on February 27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27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日に」という意味をもち、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born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2015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2015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年に」という意味をもち、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was born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26FE5C28-3852-B14B-F4B5-88CE9D6918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0D747F5-5273-F342-12BC-7C75FFEEF2D8}"/>
              </a:ext>
            </a:extLst>
          </p:cNvPr>
          <p:cNvSpPr txBox="1"/>
          <p:nvPr/>
        </p:nvSpPr>
        <p:spPr>
          <a:xfrm>
            <a:off x="1032443" y="1748665"/>
            <a:ext cx="4495902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ケンは 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2015 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年の２月</a:t>
            </a:r>
            <a:r>
              <a:rPr kumimoji="1" lang="en-US" altLang="ja-JP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27</a:t>
            </a:r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日に生まれました。</a:t>
            </a:r>
          </a:p>
        </p:txBody>
      </p:sp>
    </p:spTree>
    <p:extLst>
      <p:ext uri="{BB962C8B-B14F-4D97-AF65-F5344CB8AC3E}">
        <p14:creationId xmlns:p14="http://schemas.microsoft.com/office/powerpoint/2010/main" val="641803598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712022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42826-5820-4E83-370E-5EB011C1E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3641A71-C01F-2F1E-E977-AA94132952A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E408D4C-67D0-A3EF-2501-EB3A4876AAED}"/>
              </a:ext>
            </a:extLst>
          </p:cNvPr>
          <p:cNvSpPr txBox="1"/>
          <p:nvPr/>
        </p:nvSpPr>
        <p:spPr>
          <a:xfrm>
            <a:off x="386600" y="4128490"/>
            <a:ext cx="83707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born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February 27th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2015.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E18A412-FCA7-3328-74B4-C58311D1A68D}"/>
              </a:ext>
            </a:extLst>
          </p:cNvPr>
          <p:cNvSpPr txBox="1"/>
          <p:nvPr/>
        </p:nvSpPr>
        <p:spPr>
          <a:xfrm>
            <a:off x="904648" y="690490"/>
            <a:ext cx="73347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生まれました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２月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2015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4Ken was born on February 27th  in 2015.">
            <a:hlinkClick r:id="" action="ppaction://media"/>
            <a:extLst>
              <a:ext uri="{FF2B5EF4-FFF2-40B4-BE49-F238E27FC236}">
                <a16:creationId xmlns:a16="http://schemas.microsoft.com/office/drawing/2014/main" id="{CDE8E3EA-16DD-6A8B-4039-9257C3CDF8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160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08321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47B52-F0EA-CE50-3611-7AD061BA9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B2428F9-A11A-9438-1978-6A546F04A52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AFC7E9F-EFE5-A122-BB95-79B647A61D02}"/>
              </a:ext>
            </a:extLst>
          </p:cNvPr>
          <p:cNvSpPr txBox="1"/>
          <p:nvPr/>
        </p:nvSpPr>
        <p:spPr>
          <a:xfrm>
            <a:off x="1618857" y="1901659"/>
            <a:ext cx="590628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Ken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[b---]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[F-------] 27th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2015.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4Ken was born on February 27th  in 2015.">
            <a:hlinkClick r:id="" action="ppaction://media"/>
            <a:extLst>
              <a:ext uri="{FF2B5EF4-FFF2-40B4-BE49-F238E27FC236}">
                <a16:creationId xmlns:a16="http://schemas.microsoft.com/office/drawing/2014/main" id="{6C538025-8EB9-E622-E603-001A9DC1358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160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611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014D73-4C5A-ADC7-B09B-34D8F2ED2F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2B8492B-45E4-5660-8244-7A215E6BBDC4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B4D63D4-5D13-20F1-646A-ED11F208FF1F}"/>
              </a:ext>
            </a:extLst>
          </p:cNvPr>
          <p:cNvSpPr txBox="1"/>
          <p:nvPr/>
        </p:nvSpPr>
        <p:spPr>
          <a:xfrm>
            <a:off x="904648" y="2321003"/>
            <a:ext cx="73347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ケンは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生まれました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２月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2015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4Ken was born on February 27th  in 2015.">
            <a:hlinkClick r:id="" action="ppaction://media"/>
            <a:extLst>
              <a:ext uri="{FF2B5EF4-FFF2-40B4-BE49-F238E27FC236}">
                <a16:creationId xmlns:a16="http://schemas.microsoft.com/office/drawing/2014/main" id="{1BE3C592-8427-9052-CDF7-E3ADE009396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16025" y="1120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89798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AE5AA0-065B-A929-24D5-3F374594D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DAAD691-46A0-DB40-3DFD-8F0A7173C7D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FDCB063-CE84-B893-7780-F237DCBB4D65}"/>
              </a:ext>
            </a:extLst>
          </p:cNvPr>
          <p:cNvSpPr txBox="1"/>
          <p:nvPr/>
        </p:nvSpPr>
        <p:spPr>
          <a:xfrm>
            <a:off x="424587" y="4128490"/>
            <a:ext cx="829482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Sana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born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nine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November 2nd.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7A769A-B273-B26C-B911-D5E9A8AF7431}"/>
              </a:ext>
            </a:extLst>
          </p:cNvPr>
          <p:cNvSpPr txBox="1"/>
          <p:nvPr/>
        </p:nvSpPr>
        <p:spPr>
          <a:xfrm>
            <a:off x="1302175" y="690490"/>
            <a:ext cx="65396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サナは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生まれました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９時に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月２日の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5Sana was born at nine  on November 2nd.">
            <a:hlinkClick r:id="" action="ppaction://media"/>
            <a:extLst>
              <a:ext uri="{FF2B5EF4-FFF2-40B4-BE49-F238E27FC236}">
                <a16:creationId xmlns:a16="http://schemas.microsoft.com/office/drawing/2014/main" id="{3E29B39F-53FA-BA5B-A662-CFABF50C38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70025" y="94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54603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FCC231-9A7F-FF19-D5F6-58CF9BDD08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C88EDD3-7A7D-C0DA-45F6-30B1CC637AA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C60FF95-A697-BC62-525E-E92229A30148}"/>
              </a:ext>
            </a:extLst>
          </p:cNvPr>
          <p:cNvSpPr txBox="1"/>
          <p:nvPr/>
        </p:nvSpPr>
        <p:spPr>
          <a:xfrm>
            <a:off x="1581374" y="1901659"/>
            <a:ext cx="5981252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Sana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[b---]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nine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[N-------] 2nd.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5Sana was born at nine  on November 2nd.">
            <a:hlinkClick r:id="" action="ppaction://media"/>
            <a:extLst>
              <a:ext uri="{FF2B5EF4-FFF2-40B4-BE49-F238E27FC236}">
                <a16:creationId xmlns:a16="http://schemas.microsoft.com/office/drawing/2014/main" id="{8B133A3A-E22D-615A-84A0-81639DA90F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70025" y="94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9268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69B66-3B77-EE67-5D53-99B293F08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D04F465-6BFF-51C0-96A5-53F207CDF6A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846" b="59309"/>
          <a:stretch/>
        </p:blipFill>
        <p:spPr>
          <a:xfrm>
            <a:off x="243756" y="862824"/>
            <a:ext cx="8560800" cy="813085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011649B-5EF6-F031-C1FB-8A6CF4901A91}"/>
              </a:ext>
            </a:extLst>
          </p:cNvPr>
          <p:cNvSpPr/>
          <p:nvPr/>
        </p:nvSpPr>
        <p:spPr>
          <a:xfrm>
            <a:off x="0" y="2892104"/>
            <a:ext cx="9144000" cy="39658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438C24-9603-5B9D-D1F7-BA464B731470}"/>
              </a:ext>
            </a:extLst>
          </p:cNvPr>
          <p:cNvSpPr txBox="1"/>
          <p:nvPr/>
        </p:nvSpPr>
        <p:spPr>
          <a:xfrm>
            <a:off x="537493" y="3140755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stayed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at a hotel in New York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「ニューヨークにあるホテルに」という意味をもち、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stayed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New York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は修飾語で形容詞のはたらきです。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hotel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を説明しています。</a:t>
            </a: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C8C2A190-090D-F3E9-77A0-A05883F85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065CCC0-1CE6-0AD8-8388-2F0BBA9F1A93}"/>
              </a:ext>
            </a:extLst>
          </p:cNvPr>
          <p:cNvSpPr txBox="1"/>
          <p:nvPr/>
        </p:nvSpPr>
        <p:spPr>
          <a:xfrm>
            <a:off x="1032443" y="1748665"/>
            <a:ext cx="4269399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彼はニューヨークのホテルに滞在しました。</a:t>
            </a:r>
          </a:p>
        </p:txBody>
      </p:sp>
    </p:spTree>
    <p:extLst>
      <p:ext uri="{BB962C8B-B14F-4D97-AF65-F5344CB8AC3E}">
        <p14:creationId xmlns:p14="http://schemas.microsoft.com/office/powerpoint/2010/main" val="319405674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0CA61E-7B15-0177-909D-FD8FFFF15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7E75961-8824-A834-33CC-F7F77119BD04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CC4708-5375-6EBC-608C-DC0D670177C5}"/>
              </a:ext>
            </a:extLst>
          </p:cNvPr>
          <p:cNvSpPr txBox="1"/>
          <p:nvPr/>
        </p:nvSpPr>
        <p:spPr>
          <a:xfrm>
            <a:off x="1302175" y="2321003"/>
            <a:ext cx="653964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サナは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生まれました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９時に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月２日の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5Sana was born at nine  on November 2nd.">
            <a:hlinkClick r:id="" action="ppaction://media"/>
            <a:extLst>
              <a:ext uri="{FF2B5EF4-FFF2-40B4-BE49-F238E27FC236}">
                <a16:creationId xmlns:a16="http://schemas.microsoft.com/office/drawing/2014/main" id="{12C5B511-908A-D8BD-480B-6BE5EFDBC76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70025" y="94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573894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70F97-AA0D-BF38-947F-9DBD034AC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9F4274E-97E2-FD93-C69E-439E8118E3F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DD510E7-99FA-58BC-7228-BCE88BE3D962}"/>
              </a:ext>
            </a:extLst>
          </p:cNvPr>
          <p:cNvSpPr txBox="1"/>
          <p:nvPr/>
        </p:nvSpPr>
        <p:spPr>
          <a:xfrm>
            <a:off x="1661717" y="3620659"/>
            <a:ext cx="5820562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Makoto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born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the morning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August 31st.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2B78470-66C2-340F-0644-E1C4CD597D66}"/>
              </a:ext>
            </a:extLst>
          </p:cNvPr>
          <p:cNvSpPr txBox="1"/>
          <p:nvPr/>
        </p:nvSpPr>
        <p:spPr>
          <a:xfrm>
            <a:off x="1038614" y="690490"/>
            <a:ext cx="70667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マコトは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生まれました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８月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6Makoto was born on the morning of August 31st.">
            <a:hlinkClick r:id="" action="ppaction://media"/>
            <a:extLst>
              <a:ext uri="{FF2B5EF4-FFF2-40B4-BE49-F238E27FC236}">
                <a16:creationId xmlns:a16="http://schemas.microsoft.com/office/drawing/2014/main" id="{A176BA7A-B39D-96B8-0867-4963681AE0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9825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0011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9E0F97-899F-9B2A-CEEA-3BAB5FA3A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0BE5022-4F3E-7045-4FA8-32338DAEDEB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FAC539-A350-CF38-419A-B3250BA94F02}"/>
              </a:ext>
            </a:extLst>
          </p:cNvPr>
          <p:cNvSpPr txBox="1"/>
          <p:nvPr/>
        </p:nvSpPr>
        <p:spPr>
          <a:xfrm>
            <a:off x="1347225" y="1901659"/>
            <a:ext cx="6449549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Makoto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[w--] [b---]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the morning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[A-----] 31st.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6Makoto was born on the morning of August 31st.">
            <a:hlinkClick r:id="" action="ppaction://media"/>
            <a:extLst>
              <a:ext uri="{FF2B5EF4-FFF2-40B4-BE49-F238E27FC236}">
                <a16:creationId xmlns:a16="http://schemas.microsoft.com/office/drawing/2014/main" id="{652F3D8B-D99D-6993-3419-DA7B360957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9825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2664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69CB7-78A5-9908-2860-EE662AFAB9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00CF6C2-B09A-5E41-F7C8-B1AD03543CD0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6DA3451-D76B-737D-7BDD-E73D20CEC10B}"/>
              </a:ext>
            </a:extLst>
          </p:cNvPr>
          <p:cNvSpPr txBox="1"/>
          <p:nvPr/>
        </p:nvSpPr>
        <p:spPr>
          <a:xfrm>
            <a:off x="1038614" y="2321003"/>
            <a:ext cx="706676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マコトは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生まれました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朝に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８月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31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6Makoto was born on the morning of August 31st.">
            <a:hlinkClick r:id="" action="ppaction://media"/>
            <a:extLst>
              <a:ext uri="{FF2B5EF4-FFF2-40B4-BE49-F238E27FC236}">
                <a16:creationId xmlns:a16="http://schemas.microsoft.com/office/drawing/2014/main" id="{EFAAA7BF-F96B-727C-32B1-8DDB4634D8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9825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3303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5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6D4AF-7E36-4FB5-2893-934AC88DD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9763CEF3-04C1-7D1A-EA07-C536E16C43B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0564" b="11867"/>
          <a:stretch/>
        </p:blipFill>
        <p:spPr>
          <a:xfrm>
            <a:off x="243756" y="862824"/>
            <a:ext cx="8560800" cy="84807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90FAC8-26D6-4D02-5892-5B4046C0338C}"/>
              </a:ext>
            </a:extLst>
          </p:cNvPr>
          <p:cNvSpPr/>
          <p:nvPr/>
        </p:nvSpPr>
        <p:spPr>
          <a:xfrm>
            <a:off x="0" y="2892104"/>
            <a:ext cx="9144000" cy="3965895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0C4233B-70DF-69EB-0431-6161D52C42C0}"/>
              </a:ext>
            </a:extLst>
          </p:cNvPr>
          <p:cNvSpPr txBox="1"/>
          <p:nvPr/>
        </p:nvSpPr>
        <p:spPr>
          <a:xfrm>
            <a:off x="537493" y="3140755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some shops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front of the station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「駅の前に」という意味をもち、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は「～がある」という存在を表現するための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形式主語です。（意味上の主語ではない）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BA7AEF4-8F6B-4D4B-6727-A703C1C4A8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1CB1145-E34B-FEB6-D9AB-4B08214AD12D}"/>
              </a:ext>
            </a:extLst>
          </p:cNvPr>
          <p:cNvSpPr txBox="1"/>
          <p:nvPr/>
        </p:nvSpPr>
        <p:spPr>
          <a:xfrm>
            <a:off x="1032444" y="1748665"/>
            <a:ext cx="3145273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駅の前に数軒の店があります。</a:t>
            </a:r>
          </a:p>
        </p:txBody>
      </p:sp>
    </p:spTree>
    <p:extLst>
      <p:ext uri="{BB962C8B-B14F-4D97-AF65-F5344CB8AC3E}">
        <p14:creationId xmlns:p14="http://schemas.microsoft.com/office/powerpoint/2010/main" val="535384153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0C66D-2D0B-350E-D8CE-60AE7266B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2CF2E4-2B3C-6EF0-EB80-64ED6B52236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BEE4E90-EB38-23EA-3FFE-C61BF0B8FEDD}"/>
              </a:ext>
            </a:extLst>
          </p:cNvPr>
          <p:cNvSpPr txBox="1"/>
          <p:nvPr/>
        </p:nvSpPr>
        <p:spPr>
          <a:xfrm>
            <a:off x="1005499" y="4128490"/>
            <a:ext cx="71329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some shops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front of the station.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34966-D22C-9A02-6EF2-D81A2C9168FB}"/>
              </a:ext>
            </a:extLst>
          </p:cNvPr>
          <p:cNvSpPr txBox="1"/>
          <p:nvPr/>
        </p:nvSpPr>
        <p:spPr>
          <a:xfrm>
            <a:off x="1382856" y="690490"/>
            <a:ext cx="63782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数軒の店が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駅の前に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7There are some shops in front of the station.">
            <a:hlinkClick r:id="" action="ppaction://media"/>
            <a:extLst>
              <a:ext uri="{FF2B5EF4-FFF2-40B4-BE49-F238E27FC236}">
                <a16:creationId xmlns:a16="http://schemas.microsoft.com/office/drawing/2014/main" id="{EAD509C2-9379-F1D2-0720-EE9393C0D4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60425" y="91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57199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6A52DD-F905-5E84-47A1-96B1423F1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FC06080-0BC3-C87C-5FC5-49190338FB4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C755B36-367D-8616-C1BA-9057ABA440B3}"/>
              </a:ext>
            </a:extLst>
          </p:cNvPr>
          <p:cNvSpPr txBox="1"/>
          <p:nvPr/>
        </p:nvSpPr>
        <p:spPr>
          <a:xfrm>
            <a:off x="556537" y="2409490"/>
            <a:ext cx="80309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some shops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[f----] [o-] the station.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7There are some shops in front of the station.">
            <a:hlinkClick r:id="" action="ppaction://media"/>
            <a:extLst>
              <a:ext uri="{FF2B5EF4-FFF2-40B4-BE49-F238E27FC236}">
                <a16:creationId xmlns:a16="http://schemas.microsoft.com/office/drawing/2014/main" id="{7C1D8CAF-413F-55A7-3EE2-C18881C235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60425" y="91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80408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B675FF-3A88-370F-7570-66C539F857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1880E16-D557-0CC2-EE75-7A7504EC5FFB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5EF4E96-E6D2-D7DA-736F-DB9C8721194D}"/>
              </a:ext>
            </a:extLst>
          </p:cNvPr>
          <p:cNvSpPr txBox="1"/>
          <p:nvPr/>
        </p:nvSpPr>
        <p:spPr>
          <a:xfrm>
            <a:off x="1382856" y="2321003"/>
            <a:ext cx="63782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数軒の店が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駅の前に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7There are some shops in front of the station.">
            <a:hlinkClick r:id="" action="ppaction://media"/>
            <a:extLst>
              <a:ext uri="{FF2B5EF4-FFF2-40B4-BE49-F238E27FC236}">
                <a16:creationId xmlns:a16="http://schemas.microsoft.com/office/drawing/2014/main" id="{EA925FD8-E4C2-5307-1217-B03FAC48D0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860425" y="917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52227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D4683B-221D-D967-908A-303567263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3ED3711-3044-FE6D-21A6-B041CA55D3CE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2C4ED41-9EAF-00B4-4600-5EB0E95940E5}"/>
              </a:ext>
            </a:extLst>
          </p:cNvPr>
          <p:cNvSpPr txBox="1"/>
          <p:nvPr/>
        </p:nvSpPr>
        <p:spPr>
          <a:xfrm>
            <a:off x="1005499" y="4128490"/>
            <a:ext cx="713299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some shops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near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the station.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A62ED50-B74C-7312-853E-C7459A64C97D}"/>
              </a:ext>
            </a:extLst>
          </p:cNvPr>
          <p:cNvSpPr txBox="1"/>
          <p:nvPr/>
        </p:nvSpPr>
        <p:spPr>
          <a:xfrm>
            <a:off x="1382856" y="690490"/>
            <a:ext cx="63782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数軒の店が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の近くに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8There are some shops near the station.">
            <a:hlinkClick r:id="" action="ppaction://media"/>
            <a:extLst>
              <a:ext uri="{FF2B5EF4-FFF2-40B4-BE49-F238E27FC236}">
                <a16:creationId xmlns:a16="http://schemas.microsoft.com/office/drawing/2014/main" id="{34F2E08E-37C4-9763-1CFC-CA4B6DCC52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0825" y="1285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5969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26B6B-7111-ECA2-D865-D5B99D3460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FE94DE3-2D35-9907-3416-69F5D221338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7A0C82F-36A0-313C-3DFD-C4613AE8478D}"/>
              </a:ext>
            </a:extLst>
          </p:cNvPr>
          <p:cNvSpPr txBox="1"/>
          <p:nvPr/>
        </p:nvSpPr>
        <p:spPr>
          <a:xfrm>
            <a:off x="556537" y="2409490"/>
            <a:ext cx="803092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some shops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the station.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8There are some shops near the station.">
            <a:hlinkClick r:id="" action="ppaction://media"/>
            <a:extLst>
              <a:ext uri="{FF2B5EF4-FFF2-40B4-BE49-F238E27FC236}">
                <a16:creationId xmlns:a16="http://schemas.microsoft.com/office/drawing/2014/main" id="{513BA0A6-1F75-3575-5743-95475C6E8B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0825" y="1285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693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10A3F2-0431-FD12-D5F4-0DDA27110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53132A0-2A31-DD55-7A43-CE6D81812068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B3E5D13-EA3C-8A75-0F52-90CFF59B5160}"/>
              </a:ext>
            </a:extLst>
          </p:cNvPr>
          <p:cNvSpPr txBox="1"/>
          <p:nvPr/>
        </p:nvSpPr>
        <p:spPr>
          <a:xfrm>
            <a:off x="1382856" y="2321003"/>
            <a:ext cx="637827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数軒の店が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駅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の近くに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8There are some shops near the station.">
            <a:hlinkClick r:id="" action="ppaction://media"/>
            <a:extLst>
              <a:ext uri="{FF2B5EF4-FFF2-40B4-BE49-F238E27FC236}">
                <a16:creationId xmlns:a16="http://schemas.microsoft.com/office/drawing/2014/main" id="{5082A665-7A53-DCE8-3399-950BCC61B6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520825" y="1285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701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6CF30-C198-1B95-9D5E-254802485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BFDE1BF-4BC3-2EC8-2422-079A5BB36D9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1B516E-F46F-9F25-5B83-2AF63A45A311}"/>
              </a:ext>
            </a:extLst>
          </p:cNvPr>
          <p:cNvSpPr txBox="1"/>
          <p:nvPr/>
        </p:nvSpPr>
        <p:spPr>
          <a:xfrm>
            <a:off x="691008" y="4128490"/>
            <a:ext cx="776198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were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some shops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along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the river.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50A842-ECD8-1285-A952-E002C7AD12C9}"/>
              </a:ext>
            </a:extLst>
          </p:cNvPr>
          <p:cNvSpPr txBox="1"/>
          <p:nvPr/>
        </p:nvSpPr>
        <p:spPr>
          <a:xfrm>
            <a:off x="1382856" y="690490"/>
            <a:ext cx="713299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数軒の店が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川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沿いに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9There were some shops along the river.">
            <a:hlinkClick r:id="" action="ppaction://media"/>
            <a:extLst>
              <a:ext uri="{FF2B5EF4-FFF2-40B4-BE49-F238E27FC236}">
                <a16:creationId xmlns:a16="http://schemas.microsoft.com/office/drawing/2014/main" id="{82A70917-F82D-9FD3-201D-363327F4B9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790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94904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A5839-C688-86A8-1B50-805CB6B55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EFD7A7-6DAE-4F04-157E-1A73092C0EE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364983B-E794-0BA4-03C3-08AC5A6ACE32}"/>
              </a:ext>
            </a:extLst>
          </p:cNvPr>
          <p:cNvSpPr txBox="1"/>
          <p:nvPr/>
        </p:nvSpPr>
        <p:spPr>
          <a:xfrm>
            <a:off x="442322" y="2409490"/>
            <a:ext cx="825935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some shops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the river.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9There were some shops along the river.">
            <a:hlinkClick r:id="" action="ppaction://media"/>
            <a:extLst>
              <a:ext uri="{FF2B5EF4-FFF2-40B4-BE49-F238E27FC236}">
                <a16:creationId xmlns:a16="http://schemas.microsoft.com/office/drawing/2014/main" id="{B0C811E8-7169-DD7A-2E4E-CBEBF866E3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790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8860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C5753-4D55-2035-CCAD-014C7AAFA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D81BAD-9D35-F18D-D684-1692796A3F23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F5D918D-0E37-C0DA-D7D6-6B9C68859A06}"/>
              </a:ext>
            </a:extLst>
          </p:cNvPr>
          <p:cNvSpPr txBox="1"/>
          <p:nvPr/>
        </p:nvSpPr>
        <p:spPr>
          <a:xfrm>
            <a:off x="1005502" y="2321003"/>
            <a:ext cx="713299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数軒の店が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川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沿いに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9There were some shops along the river.">
            <a:hlinkClick r:id="" action="ppaction://media"/>
            <a:extLst>
              <a:ext uri="{FF2B5EF4-FFF2-40B4-BE49-F238E27FC236}">
                <a16:creationId xmlns:a16="http://schemas.microsoft.com/office/drawing/2014/main" id="{A19BEB12-203C-CEAF-B2F1-8276F4E624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790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7675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5A22B-C9B9-387D-7B2C-152E5572C1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D94C30B-426A-8017-3DD7-A84BBA6BA1F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797325-B4FA-A155-9E75-0F78264ADB27}"/>
              </a:ext>
            </a:extLst>
          </p:cNvPr>
          <p:cNvSpPr txBox="1"/>
          <p:nvPr/>
        </p:nvSpPr>
        <p:spPr>
          <a:xfrm>
            <a:off x="859265" y="4128490"/>
            <a:ext cx="742546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stayed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a hotel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New York.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E3DA1C-FB28-792E-B107-6DC1238FD3CF}"/>
              </a:ext>
            </a:extLst>
          </p:cNvPr>
          <p:cNvSpPr txBox="1"/>
          <p:nvPr/>
        </p:nvSpPr>
        <p:spPr>
          <a:xfrm>
            <a:off x="464594" y="690490"/>
            <a:ext cx="821481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滞在しました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ホテルに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ニューヨークの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1He stayed at a hotel  in New York.">
            <a:hlinkClick r:id="" action="ppaction://media"/>
            <a:extLst>
              <a:ext uri="{FF2B5EF4-FFF2-40B4-BE49-F238E27FC236}">
                <a16:creationId xmlns:a16="http://schemas.microsoft.com/office/drawing/2014/main" id="{9E815AEE-5821-F973-2378-8F6C69DA59B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0350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C30C8-317C-DCD8-2018-B589C6EF0D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45268E-3685-9761-86F5-3FA507A0D16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FEB2A6C-9331-4E64-9596-D9D6120B5DCE}"/>
              </a:ext>
            </a:extLst>
          </p:cNvPr>
          <p:cNvSpPr txBox="1"/>
          <p:nvPr/>
        </p:nvSpPr>
        <p:spPr>
          <a:xfrm>
            <a:off x="381223" y="2409490"/>
            <a:ext cx="838155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[a-] a hotel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New York.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1He stayed at a hotel  in New York.">
            <a:hlinkClick r:id="" action="ppaction://media"/>
            <a:extLst>
              <a:ext uri="{FF2B5EF4-FFF2-40B4-BE49-F238E27FC236}">
                <a16:creationId xmlns:a16="http://schemas.microsoft.com/office/drawing/2014/main" id="{98AEBD9E-CE2D-FAB7-D70B-D3787EACF0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7105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25A62-15B1-AE5E-AA88-B81059EFA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4D409-277E-468F-2876-D51C96CCEDC9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A661648-4873-62EF-D925-81545C5E6CE9}"/>
              </a:ext>
            </a:extLst>
          </p:cNvPr>
          <p:cNvSpPr txBox="1"/>
          <p:nvPr/>
        </p:nvSpPr>
        <p:spPr>
          <a:xfrm>
            <a:off x="464594" y="2321003"/>
            <a:ext cx="821481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滞在しました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ホテルに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ニューヨークの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3" name="1He stayed at a hotel  in New York.">
            <a:hlinkClick r:id="" action="ppaction://media"/>
            <a:extLst>
              <a:ext uri="{FF2B5EF4-FFF2-40B4-BE49-F238E27FC236}">
                <a16:creationId xmlns:a16="http://schemas.microsoft.com/office/drawing/2014/main" id="{EDB8F346-C945-AC54-072D-B2BB78F462D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95425" y="9556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2391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5EEC91-28D3-53B8-A29A-5F7294612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6823BBC-9FB6-70E8-F457-C2197CE6FAA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2E5FE71-BAB8-548F-91F2-187982C5293D}"/>
              </a:ext>
            </a:extLst>
          </p:cNvPr>
          <p:cNvSpPr txBox="1"/>
          <p:nvPr/>
        </p:nvSpPr>
        <p:spPr>
          <a:xfrm>
            <a:off x="176827" y="4128490"/>
            <a:ext cx="879034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was sleeping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my desk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classroom.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D2E3E4A-6BED-F938-4ABA-0F531A19BF33}"/>
              </a:ext>
            </a:extLst>
          </p:cNvPr>
          <p:cNvSpPr txBox="1"/>
          <p:nvPr/>
        </p:nvSpPr>
        <p:spPr>
          <a:xfrm>
            <a:off x="1689957" y="690490"/>
            <a:ext cx="57640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寝ていました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私の机で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教室の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2I was sleeping  on my desk  in the classroom.">
            <a:hlinkClick r:id="" action="ppaction://media"/>
            <a:extLst>
              <a:ext uri="{FF2B5EF4-FFF2-40B4-BE49-F238E27FC236}">
                <a16:creationId xmlns:a16="http://schemas.microsoft.com/office/drawing/2014/main" id="{7BC66828-E61C-3789-BA29-F955CCE6E2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9825" y="1196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63270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D0C71-66B0-6BA2-766F-729D138B7E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45199DE-E43D-1179-CE68-C310CAC7E8E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2C5C057-AB0B-B11B-DA2D-D0E117C89C5C}"/>
              </a:ext>
            </a:extLst>
          </p:cNvPr>
          <p:cNvSpPr txBox="1"/>
          <p:nvPr/>
        </p:nvSpPr>
        <p:spPr>
          <a:xfrm>
            <a:off x="1535317" y="1901659"/>
            <a:ext cx="6073366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[m-] desk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[t--] classroom.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2I was sleeping  on my desk  in the classroom.">
            <a:hlinkClick r:id="" action="ppaction://media"/>
            <a:extLst>
              <a:ext uri="{FF2B5EF4-FFF2-40B4-BE49-F238E27FC236}">
                <a16:creationId xmlns:a16="http://schemas.microsoft.com/office/drawing/2014/main" id="{566E1B87-CDDF-3512-B561-17A750E24F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9825" y="1196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274080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307D1-149E-0FD3-9D57-585B5D0FA8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24E6621-FBDB-AB81-8F79-41DD672D0961}"/>
              </a:ext>
            </a:extLst>
          </p:cNvPr>
          <p:cNvSpPr/>
          <p:nvPr/>
        </p:nvSpPr>
        <p:spPr>
          <a:xfrm>
            <a:off x="0" y="-1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27292CE-67D3-8B23-53FF-6B23BF79A21C}"/>
              </a:ext>
            </a:extLst>
          </p:cNvPr>
          <p:cNvSpPr txBox="1"/>
          <p:nvPr/>
        </p:nvSpPr>
        <p:spPr>
          <a:xfrm>
            <a:off x="1689957" y="2321003"/>
            <a:ext cx="5764084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寝ていました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私の机で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教室の</a:t>
            </a:r>
            <a:r>
              <a:rPr kumimoji="1" lang="en-US" altLang="ja-JP" sz="48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endParaRPr kumimoji="1" lang="en-US" altLang="ja-JP" sz="4800" b="1" dirty="0">
              <a:solidFill>
                <a:srgbClr val="00B0F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2I was sleeping  on my desk  in the classroom.">
            <a:hlinkClick r:id="" action="ppaction://media"/>
            <a:extLst>
              <a:ext uri="{FF2B5EF4-FFF2-40B4-BE49-F238E27FC236}">
                <a16:creationId xmlns:a16="http://schemas.microsoft.com/office/drawing/2014/main" id="{6CBB7245-41F8-BA68-226D-FDFCD9595D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39825" y="1196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00315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2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17387</TotalTime>
  <Words>814</Words>
  <Application>Microsoft Office PowerPoint</Application>
  <PresentationFormat>画面に合わせる (4:3)</PresentationFormat>
  <Paragraphs>144</Paragraphs>
  <Slides>34</Slides>
  <Notes>27</Notes>
  <HiddenSlides>0</HiddenSlides>
  <MMClips>27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34</vt:i4>
      </vt:variant>
    </vt:vector>
  </HeadingPairs>
  <TitlesOfParts>
    <vt:vector size="41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2152</cp:revision>
  <cp:lastPrinted>2016-06-23T16:36:17Z</cp:lastPrinted>
  <dcterms:created xsi:type="dcterms:W3CDTF">2016-05-30T03:13:09Z</dcterms:created>
  <dcterms:modified xsi:type="dcterms:W3CDTF">2025-12-17T07:29:58Z</dcterms:modified>
</cp:coreProperties>
</file>