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4220" r:id="rId9"/>
    <p:sldId id="3623" r:id="rId10"/>
    <p:sldId id="3644" r:id="rId11"/>
    <p:sldId id="4219" r:id="rId12"/>
    <p:sldId id="4201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15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884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No.24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接続詞・前置詞・代名詞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前置詞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46140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140467"/>
            <a:ext cx="4791156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P.190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・前置詞は、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前置詞＋名詞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の形で、形容詞の働き（形容詞句）や、副詞の働き（副詞句）をする。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24_01_kihon">
            <a:hlinkClick r:id="" action="ppaction://media"/>
            <a:extLst>
              <a:ext uri="{FF2B5EF4-FFF2-40B4-BE49-F238E27FC236}">
                <a16:creationId xmlns:a16="http://schemas.microsoft.com/office/drawing/2014/main" id="{A1B52B86-A1F3-6B47-BCE8-A8BD4AEDA7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93300" y="1446213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D42AF97-9061-E0F8-1199-B69C889E4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00" y="1332758"/>
            <a:ext cx="8560800" cy="482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P.191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409650" y="1275805"/>
            <a:ext cx="862478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説明をつけ加える 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前置詞＋名詞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endParaRPr kumimoji="1" lang="ja-JP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C951A0-32DE-6473-48DF-A9F46247F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55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063B6E9-2C8E-0A95-69ED-F344536866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559822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3589442" y="3294803"/>
            <a:ext cx="25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      March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4_03_kihon_t_1">
            <a:hlinkClick r:id="" action="ppaction://media"/>
            <a:extLst>
              <a:ext uri="{FF2B5EF4-FFF2-40B4-BE49-F238E27FC236}">
                <a16:creationId xmlns:a16="http://schemas.microsoft.com/office/drawing/2014/main" id="{D3F29FE1-2E81-FF19-70E4-290A6F7682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67938" y="4214813"/>
            <a:ext cx="406400" cy="406400"/>
          </a:xfrm>
          <a:prstGeom prst="rect">
            <a:avLst/>
          </a:prstGeom>
        </p:spPr>
      </p:pic>
      <p:pic>
        <p:nvPicPr>
          <p:cNvPr id="12" name="AS_G3_24_03_kihon_t_1">
            <a:hlinkClick r:id="" action="ppaction://media"/>
            <a:extLst>
              <a:ext uri="{FF2B5EF4-FFF2-40B4-BE49-F238E27FC236}">
                <a16:creationId xmlns:a16="http://schemas.microsoft.com/office/drawing/2014/main" id="{F3FE3BA0-AC65-9797-C9AF-5EB0467B53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67938" y="5028139"/>
            <a:ext cx="406400" cy="406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C32411F-2C58-ABD9-6569-A5B8F0F51FCB}"/>
              </a:ext>
            </a:extLst>
          </p:cNvPr>
          <p:cNvSpPr txBox="1"/>
          <p:nvPr/>
        </p:nvSpPr>
        <p:spPr>
          <a:xfrm>
            <a:off x="3691041" y="4504919"/>
            <a:ext cx="322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 afternoon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BEF105B-A846-1F65-2707-C29111390CBE}"/>
              </a:ext>
            </a:extLst>
          </p:cNvPr>
          <p:cNvSpPr txBox="1"/>
          <p:nvPr/>
        </p:nvSpPr>
        <p:spPr>
          <a:xfrm>
            <a:off x="3691041" y="5703809"/>
            <a:ext cx="243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winter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1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9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C698590-862F-86C2-445F-793825DB6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55982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747211-76F8-905B-BDCE-4187D3930D99}"/>
              </a:ext>
            </a:extLst>
          </p:cNvPr>
          <p:cNvSpPr txBox="1"/>
          <p:nvPr/>
        </p:nvSpPr>
        <p:spPr>
          <a:xfrm>
            <a:off x="3589442" y="3294803"/>
            <a:ext cx="254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      March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8398A5-CFC6-17EA-1B4D-ADD36E385B74}"/>
              </a:ext>
            </a:extLst>
          </p:cNvPr>
          <p:cNvSpPr txBox="1"/>
          <p:nvPr/>
        </p:nvSpPr>
        <p:spPr>
          <a:xfrm>
            <a:off x="3691041" y="4504919"/>
            <a:ext cx="322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 afternoon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7D3294-FEF2-5E0F-4CF6-F59FD56BA6A6}"/>
              </a:ext>
            </a:extLst>
          </p:cNvPr>
          <p:cNvSpPr txBox="1"/>
          <p:nvPr/>
        </p:nvSpPr>
        <p:spPr>
          <a:xfrm>
            <a:off x="3691041" y="5703809"/>
            <a:ext cx="243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winter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will have a party on Christmas Day.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24_04_kihon_t_2">
            <a:hlinkClick r:id="" action="ppaction://media"/>
            <a:extLst>
              <a:ext uri="{FF2B5EF4-FFF2-40B4-BE49-F238E27FC236}">
                <a16:creationId xmlns:a16="http://schemas.microsoft.com/office/drawing/2014/main" id="{90CD6463-91EE-2B71-6663-C68A9C522D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06138" y="582613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3DD131C-C835-972A-3394-B87C8F5D79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200" y="1382198"/>
            <a:ext cx="8877600" cy="279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224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P.192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196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8C5506-7CA3-0305-E488-DA750DF30A46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0FF411-4060-B899-8893-89E7DAD85C62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B36D38E-D005-3F8A-817D-59127332146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1ECC4D6-102B-F5E7-1F3A-6B8DFBDA19D7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9EBDE73-9433-1660-9E97-0471536684DC}"/>
                </a:ext>
              </a:extLst>
            </p:cNvPr>
            <p:cNvSpPr txBox="1"/>
            <p:nvPr/>
          </p:nvSpPr>
          <p:spPr>
            <a:xfrm>
              <a:off x="371399" y="1591000"/>
              <a:ext cx="83874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「しばしば仕事を変えれば、成功することができます」</a:t>
              </a: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DEFE16F6-2EC2-8A73-EAF3-3714044DD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乗算記号 9">
            <a:extLst>
              <a:ext uri="{FF2B5EF4-FFF2-40B4-BE49-F238E27FC236}">
                <a16:creationId xmlns:a16="http://schemas.microsoft.com/office/drawing/2014/main" id="{C5849D0B-2506-420A-E213-72CFED0816AD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DA7A46F-DF33-FE23-5D8E-7D9672997DDF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4_05_reading_s1_1">
            <a:hlinkClick r:id="" action="ppaction://media"/>
            <a:extLst>
              <a:ext uri="{FF2B5EF4-FFF2-40B4-BE49-F238E27FC236}">
                <a16:creationId xmlns:a16="http://schemas.microsoft.com/office/drawing/2014/main" id="{EFC812E0-CA92-D660-B1AD-5B085FA19C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04413" y="752475"/>
            <a:ext cx="406400" cy="406400"/>
          </a:xfrm>
          <a:prstGeom prst="rect">
            <a:avLst/>
          </a:prstGeom>
        </p:spPr>
      </p:pic>
      <p:pic>
        <p:nvPicPr>
          <p:cNvPr id="7" name="AS_G3_24_06_reading_s1_2">
            <a:hlinkClick r:id="" action="ppaction://media"/>
            <a:extLst>
              <a:ext uri="{FF2B5EF4-FFF2-40B4-BE49-F238E27FC236}">
                <a16:creationId xmlns:a16="http://schemas.microsoft.com/office/drawing/2014/main" id="{857C07F4-FE9A-CAE3-3FA7-73A7E099C2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04413" y="1485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09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2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0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8A4AE10-D549-76BB-1E88-89F2D767FE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661400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588918" y="148854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24_07_reading_s2">
            <a:hlinkClick r:id="" action="ppaction://media"/>
            <a:extLst>
              <a:ext uri="{FF2B5EF4-FFF2-40B4-BE49-F238E27FC236}">
                <a16:creationId xmlns:a16="http://schemas.microsoft.com/office/drawing/2014/main" id="{D44EA55C-AC55-AF73-8147-A23CC4B1CA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85413" y="1243013"/>
            <a:ext cx="406400" cy="406400"/>
          </a:xfrm>
          <a:prstGeom prst="rect">
            <a:avLst/>
          </a:prstGeom>
        </p:spPr>
      </p:pic>
      <p:pic>
        <p:nvPicPr>
          <p:cNvPr id="4" name="AS_G3_24_07_reading_s2">
            <a:hlinkClick r:id="" action="ppaction://media"/>
            <a:extLst>
              <a:ext uri="{FF2B5EF4-FFF2-40B4-BE49-F238E27FC236}">
                <a16:creationId xmlns:a16="http://schemas.microsoft.com/office/drawing/2014/main" id="{15E33882-5B4F-A998-EAE7-4B5BFE35D7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85413" y="2053532"/>
            <a:ext cx="406400" cy="406400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8EF7BDC-2FF6-5A4B-05EC-B2CB92AA436C}"/>
              </a:ext>
            </a:extLst>
          </p:cNvPr>
          <p:cNvCxnSpPr/>
          <p:nvPr/>
        </p:nvCxnSpPr>
        <p:spPr>
          <a:xfrm flipH="1">
            <a:off x="4738518" y="148545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760478AF-0777-7C98-5F84-7F7D53EC0A58}"/>
              </a:ext>
            </a:extLst>
          </p:cNvPr>
          <p:cNvCxnSpPr/>
          <p:nvPr/>
        </p:nvCxnSpPr>
        <p:spPr>
          <a:xfrm flipH="1">
            <a:off x="6246096" y="148545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45BD7A4-A935-7F5A-5C1A-F350798D3C37}"/>
              </a:ext>
            </a:extLst>
          </p:cNvPr>
          <p:cNvCxnSpPr/>
          <p:nvPr/>
        </p:nvCxnSpPr>
        <p:spPr>
          <a:xfrm flipH="1">
            <a:off x="8210362" y="1485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CB7B70C-D290-475B-66BF-0FDB4E4CF5E9}"/>
              </a:ext>
            </a:extLst>
          </p:cNvPr>
          <p:cNvCxnSpPr/>
          <p:nvPr/>
        </p:nvCxnSpPr>
        <p:spPr>
          <a:xfrm flipH="1">
            <a:off x="1056029" y="206910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6F52DCB-20ED-3F13-F470-97A379D3235C}"/>
              </a:ext>
            </a:extLst>
          </p:cNvPr>
          <p:cNvCxnSpPr/>
          <p:nvPr/>
        </p:nvCxnSpPr>
        <p:spPr>
          <a:xfrm flipH="1">
            <a:off x="3079562" y="20671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5ED39322-C718-F616-6E16-2EFA81F9DEE3}"/>
              </a:ext>
            </a:extLst>
          </p:cNvPr>
          <p:cNvCxnSpPr/>
          <p:nvPr/>
        </p:nvCxnSpPr>
        <p:spPr>
          <a:xfrm flipH="1">
            <a:off x="5594162" y="20718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CAAD3B2-52EF-C664-E4F5-61CFE99E03F3}"/>
              </a:ext>
            </a:extLst>
          </p:cNvPr>
          <p:cNvCxnSpPr/>
          <p:nvPr/>
        </p:nvCxnSpPr>
        <p:spPr>
          <a:xfrm flipH="1">
            <a:off x="7016562" y="206659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D3016B36-F634-E802-F9F3-061912783430}"/>
              </a:ext>
            </a:extLst>
          </p:cNvPr>
          <p:cNvCxnSpPr/>
          <p:nvPr/>
        </p:nvCxnSpPr>
        <p:spPr>
          <a:xfrm flipH="1">
            <a:off x="1435686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2820C13C-8595-B10D-3BE3-D61C7F69FCBB}"/>
              </a:ext>
            </a:extLst>
          </p:cNvPr>
          <p:cNvCxnSpPr/>
          <p:nvPr/>
        </p:nvCxnSpPr>
        <p:spPr>
          <a:xfrm flipH="1">
            <a:off x="3013301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CE17FBA4-6787-4237-C26B-78123EB601F2}"/>
              </a:ext>
            </a:extLst>
          </p:cNvPr>
          <p:cNvCxnSpPr/>
          <p:nvPr/>
        </p:nvCxnSpPr>
        <p:spPr>
          <a:xfrm flipH="1">
            <a:off x="4268482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679B18C5-72D8-8113-CDEB-5C830F2451EE}"/>
              </a:ext>
            </a:extLst>
          </p:cNvPr>
          <p:cNvCxnSpPr/>
          <p:nvPr/>
        </p:nvCxnSpPr>
        <p:spPr>
          <a:xfrm flipH="1">
            <a:off x="6499920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A6DE561B-1F38-8D23-B4AB-EC8E8C63EAB1}"/>
              </a:ext>
            </a:extLst>
          </p:cNvPr>
          <p:cNvCxnSpPr/>
          <p:nvPr/>
        </p:nvCxnSpPr>
        <p:spPr>
          <a:xfrm flipH="1">
            <a:off x="8258682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4FA5F5A3-FCC8-5EE2-D486-1A38B03DDE2E}"/>
              </a:ext>
            </a:extLst>
          </p:cNvPr>
          <p:cNvCxnSpPr/>
          <p:nvPr/>
        </p:nvCxnSpPr>
        <p:spPr>
          <a:xfrm flipH="1">
            <a:off x="8771595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80E19B31-602A-28F4-4602-17EE563B371A}"/>
              </a:ext>
            </a:extLst>
          </p:cNvPr>
          <p:cNvCxnSpPr/>
          <p:nvPr/>
        </p:nvCxnSpPr>
        <p:spPr>
          <a:xfrm flipH="1">
            <a:off x="2607862" y="333791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A6380182-F0A6-52E0-ABB9-D04A5EA1F5D4}"/>
              </a:ext>
            </a:extLst>
          </p:cNvPr>
          <p:cNvCxnSpPr/>
          <p:nvPr/>
        </p:nvCxnSpPr>
        <p:spPr>
          <a:xfrm flipH="1">
            <a:off x="3852462" y="33379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0EE6EF22-C466-8E78-E7F7-17F5FD9396E2}"/>
              </a:ext>
            </a:extLst>
          </p:cNvPr>
          <p:cNvCxnSpPr/>
          <p:nvPr/>
        </p:nvCxnSpPr>
        <p:spPr>
          <a:xfrm flipH="1">
            <a:off x="5994529" y="33379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6C7941D-FFDB-2F53-7A1C-8C1A48BE7219}"/>
              </a:ext>
            </a:extLst>
          </p:cNvPr>
          <p:cNvCxnSpPr/>
          <p:nvPr/>
        </p:nvCxnSpPr>
        <p:spPr>
          <a:xfrm flipH="1">
            <a:off x="8276622" y="33379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82A0922B-3071-3EF5-6AC4-2121ADDDF978}"/>
              </a:ext>
            </a:extLst>
          </p:cNvPr>
          <p:cNvCxnSpPr/>
          <p:nvPr/>
        </p:nvCxnSpPr>
        <p:spPr>
          <a:xfrm flipH="1">
            <a:off x="1096888" y="394120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3F59CCE7-C2AC-298D-53C6-DA5C7C866DDA}"/>
              </a:ext>
            </a:extLst>
          </p:cNvPr>
          <p:cNvCxnSpPr/>
          <p:nvPr/>
        </p:nvCxnSpPr>
        <p:spPr>
          <a:xfrm flipH="1">
            <a:off x="4427235" y="394120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B46E121B-5FE1-3758-F40D-98A2A529E0F9}"/>
              </a:ext>
            </a:extLst>
          </p:cNvPr>
          <p:cNvCxnSpPr/>
          <p:nvPr/>
        </p:nvCxnSpPr>
        <p:spPr>
          <a:xfrm flipH="1">
            <a:off x="5726683" y="394120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5785A0C1-10FF-D8EC-FAA9-8411B1FD6118}"/>
              </a:ext>
            </a:extLst>
          </p:cNvPr>
          <p:cNvCxnSpPr/>
          <p:nvPr/>
        </p:nvCxnSpPr>
        <p:spPr>
          <a:xfrm flipH="1">
            <a:off x="7883941" y="394120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CED13D37-7868-08A7-3FD2-DDA962186A3B}"/>
              </a:ext>
            </a:extLst>
          </p:cNvPr>
          <p:cNvCxnSpPr/>
          <p:nvPr/>
        </p:nvCxnSpPr>
        <p:spPr>
          <a:xfrm flipH="1">
            <a:off x="965841" y="45368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745BE81E-14C5-EAC1-B293-804B229B194F}"/>
              </a:ext>
            </a:extLst>
          </p:cNvPr>
          <p:cNvCxnSpPr/>
          <p:nvPr/>
        </p:nvCxnSpPr>
        <p:spPr>
          <a:xfrm flipH="1">
            <a:off x="3294174" y="45368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2D2C44B8-E7AA-1957-5AD9-EE87196D3301}"/>
              </a:ext>
            </a:extLst>
          </p:cNvPr>
          <p:cNvCxnSpPr/>
          <p:nvPr/>
        </p:nvCxnSpPr>
        <p:spPr>
          <a:xfrm flipH="1">
            <a:off x="5844386" y="45368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2AA337EA-7BBB-5B31-B10D-AD843C3319B2}"/>
              </a:ext>
            </a:extLst>
          </p:cNvPr>
          <p:cNvCxnSpPr/>
          <p:nvPr/>
        </p:nvCxnSpPr>
        <p:spPr>
          <a:xfrm flipH="1">
            <a:off x="7950201" y="45368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9C274BC8-6A69-7FA1-5D06-7FA213AAB591}"/>
              </a:ext>
            </a:extLst>
          </p:cNvPr>
          <p:cNvCxnSpPr/>
          <p:nvPr/>
        </p:nvCxnSpPr>
        <p:spPr>
          <a:xfrm flipH="1">
            <a:off x="1655178" y="52057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BE3ECC64-D6FE-6ACF-00EB-51A7D8C901C3}"/>
              </a:ext>
            </a:extLst>
          </p:cNvPr>
          <p:cNvCxnSpPr/>
          <p:nvPr/>
        </p:nvCxnSpPr>
        <p:spPr>
          <a:xfrm flipH="1">
            <a:off x="4247260" y="52057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63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24_10_reading_s3">
            <a:hlinkClick r:id="" action="ppaction://media"/>
            <a:extLst>
              <a:ext uri="{FF2B5EF4-FFF2-40B4-BE49-F238E27FC236}">
                <a16:creationId xmlns:a16="http://schemas.microsoft.com/office/drawing/2014/main" id="{F77EF345-E7CD-ED90-003D-F972DB140D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55338" y="1303338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762652E-11CF-17AD-1708-924DF3508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400" y="682296"/>
            <a:ext cx="6955200" cy="613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254C464-DEA6-FB69-D1E0-5CE046A0C4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3481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F3B1382-8337-93B8-E7EF-A1D816E286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34817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DE46B95-9A0C-97B8-D363-2143FF6815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09668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8470A94-B27F-540B-5820-C82E87ECCD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515300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3150391" y="1821687"/>
            <a:ext cx="13056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small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4_11_reading_s6_1">
            <a:hlinkClick r:id="" action="ppaction://media"/>
            <a:extLst>
              <a:ext uri="{FF2B5EF4-FFF2-40B4-BE49-F238E27FC236}">
                <a16:creationId xmlns:a16="http://schemas.microsoft.com/office/drawing/2014/main" id="{0DB06782-352A-8814-E820-F51B3514C9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50506" y="813861"/>
            <a:ext cx="406400" cy="406400"/>
          </a:xfrm>
          <a:prstGeom prst="rect">
            <a:avLst/>
          </a:prstGeom>
        </p:spPr>
      </p:pic>
      <p:pic>
        <p:nvPicPr>
          <p:cNvPr id="3" name="AS_G3_24_12_reading_s6_2">
            <a:hlinkClick r:id="" action="ppaction://media"/>
            <a:extLst>
              <a:ext uri="{FF2B5EF4-FFF2-40B4-BE49-F238E27FC236}">
                <a16:creationId xmlns:a16="http://schemas.microsoft.com/office/drawing/2014/main" id="{CFB20E0A-80CE-828C-593A-547BF3FDAC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50506" y="1618487"/>
            <a:ext cx="406400" cy="406400"/>
          </a:xfrm>
          <a:prstGeom prst="rect">
            <a:avLst/>
          </a:prstGeom>
        </p:spPr>
      </p:pic>
      <p:pic>
        <p:nvPicPr>
          <p:cNvPr id="5" name="AS_G3_24_11_reading_s6_1">
            <a:hlinkClick r:id="" action="ppaction://media"/>
            <a:extLst>
              <a:ext uri="{FF2B5EF4-FFF2-40B4-BE49-F238E27FC236}">
                <a16:creationId xmlns:a16="http://schemas.microsoft.com/office/drawing/2014/main" id="{A2A6DC24-F2DE-9A3F-E1E4-444A539C44D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34061" y="2382389"/>
            <a:ext cx="406400" cy="4064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A213EAE-2B72-6345-F507-BC402918C248}"/>
              </a:ext>
            </a:extLst>
          </p:cNvPr>
          <p:cNvSpPr txBox="1"/>
          <p:nvPr/>
        </p:nvSpPr>
        <p:spPr>
          <a:xfrm>
            <a:off x="1716642" y="2292574"/>
            <a:ext cx="38713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on        the      ground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6CE4885-3151-5EEF-3DCE-9EA75AF70EAF}"/>
              </a:ext>
            </a:extLst>
          </p:cNvPr>
          <p:cNvSpPr txBox="1"/>
          <p:nvPr/>
        </p:nvSpPr>
        <p:spPr>
          <a:xfrm>
            <a:off x="2359909" y="2774873"/>
            <a:ext cx="13056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always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0B1D2CD-E269-A607-2AE6-4161AF4A1CD9}"/>
              </a:ext>
            </a:extLst>
          </p:cNvPr>
          <p:cNvSpPr txBox="1"/>
          <p:nvPr/>
        </p:nvSpPr>
        <p:spPr>
          <a:xfrm>
            <a:off x="6540294" y="2774873"/>
            <a:ext cx="19323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like      life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4C599FE-B729-5E91-692F-B8EFF141F6EF}"/>
              </a:ext>
            </a:extLst>
          </p:cNvPr>
          <p:cNvSpPr txBox="1"/>
          <p:nvPr/>
        </p:nvSpPr>
        <p:spPr>
          <a:xfrm>
            <a:off x="4892873" y="3224091"/>
            <a:ext cx="38713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     some   countries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754876C-87C6-90ED-1F22-3915BB600922}"/>
              </a:ext>
            </a:extLst>
          </p:cNvPr>
          <p:cNvSpPr txBox="1"/>
          <p:nvPr/>
        </p:nvSpPr>
        <p:spPr>
          <a:xfrm>
            <a:off x="3522924" y="3706390"/>
            <a:ext cx="13056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stone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7D23B2F-88F6-B312-B239-B43715556066}"/>
              </a:ext>
            </a:extLst>
          </p:cNvPr>
          <p:cNvSpPr txBox="1"/>
          <p:nvPr/>
        </p:nvSpPr>
        <p:spPr>
          <a:xfrm>
            <a:off x="1081448" y="4163646"/>
            <a:ext cx="5241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89CAEDD-AE7E-FBAE-157E-5483334F48A9}"/>
              </a:ext>
            </a:extLst>
          </p:cNvPr>
          <p:cNvSpPr txBox="1"/>
          <p:nvPr/>
        </p:nvSpPr>
        <p:spPr>
          <a:xfrm>
            <a:off x="7111764" y="4163646"/>
            <a:ext cx="14763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without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B55E21C-CB3B-53BA-AB26-2E87038EBDA8}"/>
              </a:ext>
            </a:extLst>
          </p:cNvPr>
          <p:cNvSpPr txBox="1"/>
          <p:nvPr/>
        </p:nvSpPr>
        <p:spPr>
          <a:xfrm>
            <a:off x="786232" y="4597718"/>
            <a:ext cx="24988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staying       at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3819D01-D3F3-5193-F83D-A5AC3F258A03}"/>
              </a:ext>
            </a:extLst>
          </p:cNvPr>
          <p:cNvSpPr txBox="1"/>
          <p:nvPr/>
        </p:nvSpPr>
        <p:spPr>
          <a:xfrm>
            <a:off x="6023087" y="4597718"/>
            <a:ext cx="192711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       long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EE0318E-5473-CE25-384C-EC7822924710}"/>
              </a:ext>
            </a:extLst>
          </p:cNvPr>
          <p:cNvSpPr txBox="1"/>
          <p:nvPr/>
        </p:nvSpPr>
        <p:spPr>
          <a:xfrm>
            <a:off x="529538" y="5571023"/>
            <a:ext cx="13056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money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32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3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32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5" grpId="0"/>
      <p:bldP spid="17" grpId="0"/>
      <p:bldP spid="24" grpId="0"/>
      <p:bldP spid="26" grpId="0"/>
      <p:bldP spid="27" grpId="0"/>
      <p:bldP spid="30" grpId="0"/>
      <p:bldP spid="31" grpId="0"/>
      <p:bldP spid="38" grpId="0"/>
      <p:bldP spid="39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6" name="AS_G3_24_14_reading_s7_1">
            <a:hlinkClick r:id="" action="ppaction://media"/>
            <a:extLst>
              <a:ext uri="{FF2B5EF4-FFF2-40B4-BE49-F238E27FC236}">
                <a16:creationId xmlns:a16="http://schemas.microsoft.com/office/drawing/2014/main" id="{AE8F73DB-CA55-4767-465F-4CEE0AF321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71175" y="485775"/>
            <a:ext cx="406400" cy="406400"/>
          </a:xfrm>
          <a:prstGeom prst="rect">
            <a:avLst/>
          </a:prstGeom>
        </p:spPr>
      </p:pic>
      <p:pic>
        <p:nvPicPr>
          <p:cNvPr id="7" name="AS_G3_24_15_reading_s7_2">
            <a:hlinkClick r:id="" action="ppaction://media"/>
            <a:extLst>
              <a:ext uri="{FF2B5EF4-FFF2-40B4-BE49-F238E27FC236}">
                <a16:creationId xmlns:a16="http://schemas.microsoft.com/office/drawing/2014/main" id="{E6F5D795-28EC-2BFD-2190-80269F63D7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71175" y="128768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65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3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" name="AS_G3_24_16_reading_s8_1">
            <a:hlinkClick r:id="" action="ppaction://media"/>
            <a:extLst>
              <a:ext uri="{FF2B5EF4-FFF2-40B4-BE49-F238E27FC236}">
                <a16:creationId xmlns:a16="http://schemas.microsoft.com/office/drawing/2014/main" id="{AEBC3D35-653E-6A94-493D-077F7AFA7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47375" y="-174625"/>
            <a:ext cx="406400" cy="406400"/>
          </a:xfrm>
          <a:prstGeom prst="rect">
            <a:avLst/>
          </a:prstGeom>
        </p:spPr>
      </p:pic>
      <p:pic>
        <p:nvPicPr>
          <p:cNvPr id="12" name="AS_G3_24_17_reading_s8_2">
            <a:hlinkClick r:id="" action="ppaction://media"/>
            <a:extLst>
              <a:ext uri="{FF2B5EF4-FFF2-40B4-BE49-F238E27FC236}">
                <a16:creationId xmlns:a16="http://schemas.microsoft.com/office/drawing/2014/main" id="{B7B6D418-77D1-35EB-58D3-23902D7BC3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36189" y="9467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1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9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17387</TotalTime>
  <Words>635</Words>
  <Application>Microsoft Office PowerPoint</Application>
  <PresentationFormat>画面に合わせる (4:3)</PresentationFormat>
  <Paragraphs>114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2152</cp:revision>
  <cp:lastPrinted>2016-06-23T16:36:17Z</cp:lastPrinted>
  <dcterms:created xsi:type="dcterms:W3CDTF">2016-05-30T03:13:09Z</dcterms:created>
  <dcterms:modified xsi:type="dcterms:W3CDTF">2025-12-17T07:27:07Z</dcterms:modified>
</cp:coreProperties>
</file>