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4220" r:id="rId9"/>
    <p:sldId id="3623" r:id="rId10"/>
    <p:sldId id="3644" r:id="rId11"/>
    <p:sldId id="4219" r:id="rId12"/>
    <p:sldId id="4201" r:id="rId13"/>
    <p:sldId id="3561" r:id="rId14"/>
    <p:sldId id="3562" r:id="rId15"/>
    <p:sldId id="3563" r:id="rId16"/>
    <p:sldId id="3564" r:id="rId17"/>
    <p:sldId id="3565" r:id="rId18"/>
    <p:sldId id="3566" r:id="rId19"/>
    <p:sldId id="3567" r:id="rId20"/>
    <p:sldId id="3568" r:id="rId21"/>
    <p:sldId id="3569" r:id="rId22"/>
    <p:sldId id="3570" r:id="rId23"/>
    <p:sldId id="3573" r:id="rId24"/>
    <p:sldId id="3648" r:id="rId25"/>
    <p:sldId id="3577" r:id="rId26"/>
    <p:sldId id="3649" r:id="rId27"/>
    <p:sldId id="3650" r:id="rId28"/>
    <p:sldId id="3583" r:id="rId29"/>
    <p:sldId id="3587" r:id="rId30"/>
    <p:sldId id="3588" r:id="rId31"/>
    <p:sldId id="3589" r:id="rId32"/>
    <p:sldId id="3590" r:id="rId33"/>
    <p:sldId id="3655" r:id="rId34"/>
    <p:sldId id="3595" r:id="rId35"/>
    <p:sldId id="3609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99"/>
    <a:srgbClr val="0043C8"/>
    <a:srgbClr val="005C2A"/>
    <a:srgbClr val="CC3399"/>
    <a:srgbClr val="00FF00"/>
    <a:srgbClr val="F8CBAD"/>
    <a:srgbClr val="FFFF8B"/>
    <a:srgbClr val="B4FEB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15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884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5.mp3"/><Relationship Id="rId11" Type="http://schemas.openxmlformats.org/officeDocument/2006/relationships/image" Target="../media/image9.png"/><Relationship Id="rId5" Type="http://schemas.microsoft.com/office/2007/relationships/media" Target="../media/media15.mp3"/><Relationship Id="rId10" Type="http://schemas.openxmlformats.org/officeDocument/2006/relationships/image" Target="../media/image8.png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2.png"/><Relationship Id="rId3" Type="http://schemas.microsoft.com/office/2007/relationships/media" Target="../media/media17.mp3"/><Relationship Id="rId7" Type="http://schemas.openxmlformats.org/officeDocument/2006/relationships/image" Target="../media/image9.png"/><Relationship Id="rId12" Type="http://schemas.openxmlformats.org/officeDocument/2006/relationships/image" Target="../media/image21.sv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8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9.svg"/><Relationship Id="rId4" Type="http://schemas.openxmlformats.org/officeDocument/2006/relationships/audio" Target="../media/media17.mp3"/><Relationship Id="rId9" Type="http://schemas.openxmlformats.org/officeDocument/2006/relationships/image" Target="../media/image18.png"/><Relationship Id="rId1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9.mp3"/><Relationship Id="rId7" Type="http://schemas.openxmlformats.org/officeDocument/2006/relationships/image" Target="../media/image9.pn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4.png"/><Relationship Id="rId4" Type="http://schemas.openxmlformats.org/officeDocument/2006/relationships/audio" Target="../media/media19.mp3"/><Relationship Id="rId9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320999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No.24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接続詞・前置詞・代名詞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前置詞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78C5506-7CA3-0305-E488-DA750DF30A46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60FF411-4060-B899-8893-89E7DAD85C62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9B36D38E-D005-3F8A-817D-59127332146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21ECC4D6-102B-F5E7-1F3A-6B8DFBDA19D7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59EBDE73-9433-1660-9E97-0471536684DC}"/>
                </a:ext>
              </a:extLst>
            </p:cNvPr>
            <p:cNvSpPr txBox="1"/>
            <p:nvPr/>
          </p:nvSpPr>
          <p:spPr>
            <a:xfrm>
              <a:off x="371399" y="1591000"/>
              <a:ext cx="838749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「しばしば仕事を変えれば、成功することができます」</a:t>
              </a:r>
            </a:p>
          </p:txBody>
        </p:sp>
      </p:grpSp>
      <p:pic>
        <p:nvPicPr>
          <p:cNvPr id="18" name="図 17">
            <a:extLst>
              <a:ext uri="{FF2B5EF4-FFF2-40B4-BE49-F238E27FC236}">
                <a16:creationId xmlns:a16="http://schemas.microsoft.com/office/drawing/2014/main" id="{DEFE16F6-2EC2-8A73-EAF3-3714044DD6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乗算記号 9">
            <a:extLst>
              <a:ext uri="{FF2B5EF4-FFF2-40B4-BE49-F238E27FC236}">
                <a16:creationId xmlns:a16="http://schemas.microsoft.com/office/drawing/2014/main" id="{C5849D0B-2506-420A-E213-72CFED0816AD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DA7A46F-DF33-FE23-5D8E-7D9672997DDF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3_24_05_reading_s1_1">
            <a:hlinkClick r:id="" action="ppaction://media"/>
            <a:extLst>
              <a:ext uri="{FF2B5EF4-FFF2-40B4-BE49-F238E27FC236}">
                <a16:creationId xmlns:a16="http://schemas.microsoft.com/office/drawing/2014/main" id="{EFC812E0-CA92-D660-B1AD-5B085FA19C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04413" y="752475"/>
            <a:ext cx="406400" cy="406400"/>
          </a:xfrm>
          <a:prstGeom prst="rect">
            <a:avLst/>
          </a:prstGeom>
        </p:spPr>
      </p:pic>
      <p:pic>
        <p:nvPicPr>
          <p:cNvPr id="7" name="AS_G3_24_06_reading_s1_2">
            <a:hlinkClick r:id="" action="ppaction://media"/>
            <a:extLst>
              <a:ext uri="{FF2B5EF4-FFF2-40B4-BE49-F238E27FC236}">
                <a16:creationId xmlns:a16="http://schemas.microsoft.com/office/drawing/2014/main" id="{857C07F4-FE9A-CAE3-3FA7-73A7E099C22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04413" y="1485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098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72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20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乗算記号 7">
            <a:extLst>
              <a:ext uri="{FF2B5EF4-FFF2-40B4-BE49-F238E27FC236}">
                <a16:creationId xmlns:a16="http://schemas.microsoft.com/office/drawing/2014/main" id="{43AB9488-CD1C-1FE1-3049-97C420D8BCF2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398309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8A4AE10-D549-76BB-1E88-89F2D767FE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" y="1309687"/>
            <a:ext cx="8848800" cy="4661400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1588918" y="148854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S_G3_24_07_reading_s2">
            <a:hlinkClick r:id="" action="ppaction://media"/>
            <a:extLst>
              <a:ext uri="{FF2B5EF4-FFF2-40B4-BE49-F238E27FC236}">
                <a16:creationId xmlns:a16="http://schemas.microsoft.com/office/drawing/2014/main" id="{D44EA55C-AC55-AF73-8147-A23CC4B1CA7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85413" y="1243013"/>
            <a:ext cx="406400" cy="406400"/>
          </a:xfrm>
          <a:prstGeom prst="rect">
            <a:avLst/>
          </a:prstGeom>
        </p:spPr>
      </p:pic>
      <p:pic>
        <p:nvPicPr>
          <p:cNvPr id="4" name="AS_G3_24_07_reading_s2">
            <a:hlinkClick r:id="" action="ppaction://media"/>
            <a:extLst>
              <a:ext uri="{FF2B5EF4-FFF2-40B4-BE49-F238E27FC236}">
                <a16:creationId xmlns:a16="http://schemas.microsoft.com/office/drawing/2014/main" id="{15E33882-5B4F-A998-EAE7-4B5BFE35D7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85413" y="2053532"/>
            <a:ext cx="406400" cy="406400"/>
          </a:xfrm>
          <a:prstGeom prst="rect">
            <a:avLst/>
          </a:prstGeom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28EF7BDC-2FF6-5A4B-05EC-B2CB92AA436C}"/>
              </a:ext>
            </a:extLst>
          </p:cNvPr>
          <p:cNvCxnSpPr/>
          <p:nvPr/>
        </p:nvCxnSpPr>
        <p:spPr>
          <a:xfrm flipH="1">
            <a:off x="4738518" y="148545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760478AF-0777-7C98-5F84-7F7D53EC0A58}"/>
              </a:ext>
            </a:extLst>
          </p:cNvPr>
          <p:cNvCxnSpPr/>
          <p:nvPr/>
        </p:nvCxnSpPr>
        <p:spPr>
          <a:xfrm flipH="1">
            <a:off x="6246096" y="148545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745BD7A4-A935-7F5A-5C1A-F350798D3C37}"/>
              </a:ext>
            </a:extLst>
          </p:cNvPr>
          <p:cNvCxnSpPr/>
          <p:nvPr/>
        </p:nvCxnSpPr>
        <p:spPr>
          <a:xfrm flipH="1">
            <a:off x="8210362" y="14854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9CB7B70C-D290-475B-66BF-0FDB4E4CF5E9}"/>
              </a:ext>
            </a:extLst>
          </p:cNvPr>
          <p:cNvCxnSpPr/>
          <p:nvPr/>
        </p:nvCxnSpPr>
        <p:spPr>
          <a:xfrm flipH="1">
            <a:off x="1056029" y="206910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16F52DCB-20ED-3F13-F470-97A379D3235C}"/>
              </a:ext>
            </a:extLst>
          </p:cNvPr>
          <p:cNvCxnSpPr/>
          <p:nvPr/>
        </p:nvCxnSpPr>
        <p:spPr>
          <a:xfrm flipH="1">
            <a:off x="3079562" y="20671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5ED39322-C718-F616-6E16-2EFA81F9DEE3}"/>
              </a:ext>
            </a:extLst>
          </p:cNvPr>
          <p:cNvCxnSpPr/>
          <p:nvPr/>
        </p:nvCxnSpPr>
        <p:spPr>
          <a:xfrm flipH="1">
            <a:off x="5594162" y="207181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0CAAD3B2-52EF-C664-E4F5-61CFE99E03F3}"/>
              </a:ext>
            </a:extLst>
          </p:cNvPr>
          <p:cNvCxnSpPr/>
          <p:nvPr/>
        </p:nvCxnSpPr>
        <p:spPr>
          <a:xfrm flipH="1">
            <a:off x="7016562" y="206659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D3016B36-F634-E802-F9F3-061912783430}"/>
              </a:ext>
            </a:extLst>
          </p:cNvPr>
          <p:cNvCxnSpPr/>
          <p:nvPr/>
        </p:nvCxnSpPr>
        <p:spPr>
          <a:xfrm flipH="1">
            <a:off x="1435686" y="268598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2820C13C-8595-B10D-3BE3-D61C7F69FCBB}"/>
              </a:ext>
            </a:extLst>
          </p:cNvPr>
          <p:cNvCxnSpPr/>
          <p:nvPr/>
        </p:nvCxnSpPr>
        <p:spPr>
          <a:xfrm flipH="1">
            <a:off x="3013301" y="268598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CE17FBA4-6787-4237-C26B-78123EB601F2}"/>
              </a:ext>
            </a:extLst>
          </p:cNvPr>
          <p:cNvCxnSpPr/>
          <p:nvPr/>
        </p:nvCxnSpPr>
        <p:spPr>
          <a:xfrm flipH="1">
            <a:off x="4268482" y="268598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679B18C5-72D8-8113-CDEB-5C830F2451EE}"/>
              </a:ext>
            </a:extLst>
          </p:cNvPr>
          <p:cNvCxnSpPr/>
          <p:nvPr/>
        </p:nvCxnSpPr>
        <p:spPr>
          <a:xfrm flipH="1">
            <a:off x="6499920" y="268598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A6DE561B-1F38-8D23-B4AB-EC8E8C63EAB1}"/>
              </a:ext>
            </a:extLst>
          </p:cNvPr>
          <p:cNvCxnSpPr/>
          <p:nvPr/>
        </p:nvCxnSpPr>
        <p:spPr>
          <a:xfrm flipH="1">
            <a:off x="8258682" y="268598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4FA5F5A3-FCC8-5EE2-D486-1A38B03DDE2E}"/>
              </a:ext>
            </a:extLst>
          </p:cNvPr>
          <p:cNvCxnSpPr/>
          <p:nvPr/>
        </p:nvCxnSpPr>
        <p:spPr>
          <a:xfrm flipH="1">
            <a:off x="8771595" y="268598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80E19B31-602A-28F4-4602-17EE563B371A}"/>
              </a:ext>
            </a:extLst>
          </p:cNvPr>
          <p:cNvCxnSpPr/>
          <p:nvPr/>
        </p:nvCxnSpPr>
        <p:spPr>
          <a:xfrm flipH="1">
            <a:off x="2607862" y="333791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A6380182-F0A6-52E0-ABB9-D04A5EA1F5D4}"/>
              </a:ext>
            </a:extLst>
          </p:cNvPr>
          <p:cNvCxnSpPr/>
          <p:nvPr/>
        </p:nvCxnSpPr>
        <p:spPr>
          <a:xfrm flipH="1">
            <a:off x="3852462" y="333791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0EE6EF22-C466-8E78-E7F7-17F5FD9396E2}"/>
              </a:ext>
            </a:extLst>
          </p:cNvPr>
          <p:cNvCxnSpPr/>
          <p:nvPr/>
        </p:nvCxnSpPr>
        <p:spPr>
          <a:xfrm flipH="1">
            <a:off x="5994529" y="333791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6C7941D-FFDB-2F53-7A1C-8C1A48BE7219}"/>
              </a:ext>
            </a:extLst>
          </p:cNvPr>
          <p:cNvCxnSpPr/>
          <p:nvPr/>
        </p:nvCxnSpPr>
        <p:spPr>
          <a:xfrm flipH="1">
            <a:off x="8276622" y="333791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82A0922B-3071-3EF5-6AC4-2121ADDDF978}"/>
              </a:ext>
            </a:extLst>
          </p:cNvPr>
          <p:cNvCxnSpPr/>
          <p:nvPr/>
        </p:nvCxnSpPr>
        <p:spPr>
          <a:xfrm flipH="1">
            <a:off x="1096888" y="394120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3F59CCE7-C2AC-298D-53C6-DA5C7C866DDA}"/>
              </a:ext>
            </a:extLst>
          </p:cNvPr>
          <p:cNvCxnSpPr/>
          <p:nvPr/>
        </p:nvCxnSpPr>
        <p:spPr>
          <a:xfrm flipH="1">
            <a:off x="4427235" y="394120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B46E121B-5FE1-3758-F40D-98A2A529E0F9}"/>
              </a:ext>
            </a:extLst>
          </p:cNvPr>
          <p:cNvCxnSpPr/>
          <p:nvPr/>
        </p:nvCxnSpPr>
        <p:spPr>
          <a:xfrm flipH="1">
            <a:off x="5726683" y="394120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5785A0C1-10FF-D8EC-FAA9-8411B1FD6118}"/>
              </a:ext>
            </a:extLst>
          </p:cNvPr>
          <p:cNvCxnSpPr/>
          <p:nvPr/>
        </p:nvCxnSpPr>
        <p:spPr>
          <a:xfrm flipH="1">
            <a:off x="7883941" y="394120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CED13D37-7868-08A7-3FD2-DDA962186A3B}"/>
              </a:ext>
            </a:extLst>
          </p:cNvPr>
          <p:cNvCxnSpPr/>
          <p:nvPr/>
        </p:nvCxnSpPr>
        <p:spPr>
          <a:xfrm flipH="1">
            <a:off x="965841" y="45368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745BE81E-14C5-EAC1-B293-804B229B194F}"/>
              </a:ext>
            </a:extLst>
          </p:cNvPr>
          <p:cNvCxnSpPr/>
          <p:nvPr/>
        </p:nvCxnSpPr>
        <p:spPr>
          <a:xfrm flipH="1">
            <a:off x="3294174" y="453685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2D2C44B8-E7AA-1957-5AD9-EE87196D3301}"/>
              </a:ext>
            </a:extLst>
          </p:cNvPr>
          <p:cNvCxnSpPr/>
          <p:nvPr/>
        </p:nvCxnSpPr>
        <p:spPr>
          <a:xfrm flipH="1">
            <a:off x="5844386" y="453685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2AA337EA-7BBB-5B31-B10D-AD843C3319B2}"/>
              </a:ext>
            </a:extLst>
          </p:cNvPr>
          <p:cNvCxnSpPr/>
          <p:nvPr/>
        </p:nvCxnSpPr>
        <p:spPr>
          <a:xfrm flipH="1">
            <a:off x="7950201" y="453685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9C274BC8-6A69-7FA1-5D06-7FA213AAB591}"/>
              </a:ext>
            </a:extLst>
          </p:cNvPr>
          <p:cNvCxnSpPr/>
          <p:nvPr/>
        </p:nvCxnSpPr>
        <p:spPr>
          <a:xfrm flipH="1">
            <a:off x="1655178" y="520572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BE3ECC64-D6FE-6ACF-00EB-51A7D8C901C3}"/>
              </a:ext>
            </a:extLst>
          </p:cNvPr>
          <p:cNvCxnSpPr/>
          <p:nvPr/>
        </p:nvCxnSpPr>
        <p:spPr>
          <a:xfrm flipH="1">
            <a:off x="4247260" y="520572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63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3_24_10_reading_s3">
            <a:hlinkClick r:id="" action="ppaction://media"/>
            <a:extLst>
              <a:ext uri="{FF2B5EF4-FFF2-40B4-BE49-F238E27FC236}">
                <a16:creationId xmlns:a16="http://schemas.microsoft.com/office/drawing/2014/main" id="{F77EF345-E7CD-ED90-003D-F972DB140D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55338" y="1303338"/>
            <a:ext cx="406400" cy="4064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762652E-11CF-17AD-1708-924DF3508E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400" y="682296"/>
            <a:ext cx="6955200" cy="613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89233" y="1746140"/>
            <a:ext cx="778498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620816" y="2140467"/>
            <a:ext cx="4791156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P.190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81289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・前置詞は、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前置詞＋名詞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の形で、形容詞の働き（形容詞句）や、副詞の働き（副詞句）をする。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254C464-DEA6-FB69-D1E0-5CE046A0C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400" y="191165"/>
            <a:ext cx="6955200" cy="613481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F3B1382-8337-93B8-E7EF-A1D816E286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400" y="191165"/>
            <a:ext cx="6955200" cy="613481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DE46B95-9A0C-97B8-D363-2143FF6815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800" y="191164"/>
            <a:ext cx="6890400" cy="6096681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A51EA26-B86B-14DA-23BE-6FD4CB1555CA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7932DD0-1F12-DD5E-DB98-E962D32B82FA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1645A76-691A-3640-8CC0-1DC9858109C7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3_24_01_kihon">
            <a:hlinkClick r:id="" action="ppaction://media"/>
            <a:extLst>
              <a:ext uri="{FF2B5EF4-FFF2-40B4-BE49-F238E27FC236}">
                <a16:creationId xmlns:a16="http://schemas.microsoft.com/office/drawing/2014/main" id="{A1B52B86-A1F3-6B47-BCE8-A8BD4AEDA7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93300" y="1446213"/>
            <a:ext cx="406400" cy="4064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D42AF97-9061-E0F8-1199-B69C889E43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600" y="1332758"/>
            <a:ext cx="8560800" cy="482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C8470A94-B27F-540B-5820-C82E87ECCD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400" y="1872128"/>
            <a:ext cx="8719200" cy="4515300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3150391" y="1821687"/>
            <a:ext cx="130563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small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AS_G3_24_11_reading_s6_1">
            <a:hlinkClick r:id="" action="ppaction://media"/>
            <a:extLst>
              <a:ext uri="{FF2B5EF4-FFF2-40B4-BE49-F238E27FC236}">
                <a16:creationId xmlns:a16="http://schemas.microsoft.com/office/drawing/2014/main" id="{0DB06782-352A-8814-E820-F51B3514C9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50506" y="813861"/>
            <a:ext cx="406400" cy="406400"/>
          </a:xfrm>
          <a:prstGeom prst="rect">
            <a:avLst/>
          </a:prstGeom>
        </p:spPr>
      </p:pic>
      <p:pic>
        <p:nvPicPr>
          <p:cNvPr id="3" name="AS_G3_24_12_reading_s6_2">
            <a:hlinkClick r:id="" action="ppaction://media"/>
            <a:extLst>
              <a:ext uri="{FF2B5EF4-FFF2-40B4-BE49-F238E27FC236}">
                <a16:creationId xmlns:a16="http://schemas.microsoft.com/office/drawing/2014/main" id="{CFB20E0A-80CE-828C-593A-547BF3FDAC4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50506" y="1618487"/>
            <a:ext cx="406400" cy="406400"/>
          </a:xfrm>
          <a:prstGeom prst="rect">
            <a:avLst/>
          </a:prstGeom>
        </p:spPr>
      </p:pic>
      <p:pic>
        <p:nvPicPr>
          <p:cNvPr id="5" name="AS_G3_24_11_reading_s6_1">
            <a:hlinkClick r:id="" action="ppaction://media"/>
            <a:extLst>
              <a:ext uri="{FF2B5EF4-FFF2-40B4-BE49-F238E27FC236}">
                <a16:creationId xmlns:a16="http://schemas.microsoft.com/office/drawing/2014/main" id="{A2A6DC24-F2DE-9A3F-E1E4-444A539C44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34061" y="2382389"/>
            <a:ext cx="406400" cy="406400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A213EAE-2B72-6345-F507-BC402918C248}"/>
              </a:ext>
            </a:extLst>
          </p:cNvPr>
          <p:cNvSpPr txBox="1"/>
          <p:nvPr/>
        </p:nvSpPr>
        <p:spPr>
          <a:xfrm>
            <a:off x="1716642" y="2292574"/>
            <a:ext cx="387135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on        the      ground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6CE4885-3151-5EEF-3DCE-9EA75AF70EAF}"/>
              </a:ext>
            </a:extLst>
          </p:cNvPr>
          <p:cNvSpPr txBox="1"/>
          <p:nvPr/>
        </p:nvSpPr>
        <p:spPr>
          <a:xfrm>
            <a:off x="2359909" y="2774873"/>
            <a:ext cx="130563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always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0B1D2CD-E269-A607-2AE6-4161AF4A1CD9}"/>
              </a:ext>
            </a:extLst>
          </p:cNvPr>
          <p:cNvSpPr txBox="1"/>
          <p:nvPr/>
        </p:nvSpPr>
        <p:spPr>
          <a:xfrm>
            <a:off x="6540294" y="2774873"/>
            <a:ext cx="193235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like      life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4C599FE-B729-5E91-692F-B8EFF141F6EF}"/>
              </a:ext>
            </a:extLst>
          </p:cNvPr>
          <p:cNvSpPr txBox="1"/>
          <p:nvPr/>
        </p:nvSpPr>
        <p:spPr>
          <a:xfrm>
            <a:off x="4892873" y="3224091"/>
            <a:ext cx="387135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in      some   countries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754876C-87C6-90ED-1F22-3915BB600922}"/>
              </a:ext>
            </a:extLst>
          </p:cNvPr>
          <p:cNvSpPr txBox="1"/>
          <p:nvPr/>
        </p:nvSpPr>
        <p:spPr>
          <a:xfrm>
            <a:off x="3522924" y="3706390"/>
            <a:ext cx="130563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stone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7D23B2F-88F6-B312-B239-B43715556066}"/>
              </a:ext>
            </a:extLst>
          </p:cNvPr>
          <p:cNvSpPr txBox="1"/>
          <p:nvPr/>
        </p:nvSpPr>
        <p:spPr>
          <a:xfrm>
            <a:off x="1081448" y="4163646"/>
            <a:ext cx="5241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if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A89CAEDD-AE7E-FBAE-157E-5483334F48A9}"/>
              </a:ext>
            </a:extLst>
          </p:cNvPr>
          <p:cNvSpPr txBox="1"/>
          <p:nvPr/>
        </p:nvSpPr>
        <p:spPr>
          <a:xfrm>
            <a:off x="7111764" y="4163646"/>
            <a:ext cx="14763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without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DB55E21C-CB3B-53BA-AB26-2E87038EBDA8}"/>
              </a:ext>
            </a:extLst>
          </p:cNvPr>
          <p:cNvSpPr txBox="1"/>
          <p:nvPr/>
        </p:nvSpPr>
        <p:spPr>
          <a:xfrm>
            <a:off x="786232" y="4597718"/>
            <a:ext cx="249883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staying       at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53819D01-D3F3-5193-F83D-A5AC3F258A03}"/>
              </a:ext>
            </a:extLst>
          </p:cNvPr>
          <p:cNvSpPr txBox="1"/>
          <p:nvPr/>
        </p:nvSpPr>
        <p:spPr>
          <a:xfrm>
            <a:off x="6023087" y="4597718"/>
            <a:ext cx="192711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       long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9EE0318E-5473-CE25-384C-EC7822924710}"/>
              </a:ext>
            </a:extLst>
          </p:cNvPr>
          <p:cNvSpPr txBox="1"/>
          <p:nvPr/>
        </p:nvSpPr>
        <p:spPr>
          <a:xfrm>
            <a:off x="529538" y="5571023"/>
            <a:ext cx="130563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money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3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32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5" grpId="0"/>
      <p:bldP spid="17" grpId="0"/>
      <p:bldP spid="24" grpId="0"/>
      <p:bldP spid="26" grpId="0"/>
      <p:bldP spid="27" grpId="0"/>
      <p:bldP spid="30" grpId="0"/>
      <p:bldP spid="31" grpId="0"/>
      <p:bldP spid="38" grpId="0"/>
      <p:bldP spid="39" grpId="0"/>
      <p:bldP spid="4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6" name="AS_G3_24_14_reading_s7_1">
            <a:hlinkClick r:id="" action="ppaction://media"/>
            <a:extLst>
              <a:ext uri="{FF2B5EF4-FFF2-40B4-BE49-F238E27FC236}">
                <a16:creationId xmlns:a16="http://schemas.microsoft.com/office/drawing/2014/main" id="{AE8F73DB-CA55-4767-465F-4CEE0AF321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671175" y="485775"/>
            <a:ext cx="406400" cy="406400"/>
          </a:xfrm>
          <a:prstGeom prst="rect">
            <a:avLst/>
          </a:prstGeom>
        </p:spPr>
      </p:pic>
      <p:pic>
        <p:nvPicPr>
          <p:cNvPr id="7" name="AS_G3_24_15_reading_s7_2">
            <a:hlinkClick r:id="" action="ppaction://media"/>
            <a:extLst>
              <a:ext uri="{FF2B5EF4-FFF2-40B4-BE49-F238E27FC236}">
                <a16:creationId xmlns:a16="http://schemas.microsoft.com/office/drawing/2014/main" id="{E6F5D795-28EC-2BFD-2190-80269F63D7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671175" y="12876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65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3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AS_G3_24_16_reading_s8_1">
            <a:hlinkClick r:id="" action="ppaction://media"/>
            <a:extLst>
              <a:ext uri="{FF2B5EF4-FFF2-40B4-BE49-F238E27FC236}">
                <a16:creationId xmlns:a16="http://schemas.microsoft.com/office/drawing/2014/main" id="{AEBC3D35-653E-6A94-493D-077F7AFA78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47375" y="-174625"/>
            <a:ext cx="406400" cy="406400"/>
          </a:xfrm>
          <a:prstGeom prst="rect">
            <a:avLst/>
          </a:prstGeom>
        </p:spPr>
      </p:pic>
      <p:pic>
        <p:nvPicPr>
          <p:cNvPr id="12" name="AS_G3_24_17_reading_s8_2">
            <a:hlinkClick r:id="" action="ppaction://media"/>
            <a:extLst>
              <a:ext uri="{FF2B5EF4-FFF2-40B4-BE49-F238E27FC236}">
                <a16:creationId xmlns:a16="http://schemas.microsoft.com/office/drawing/2014/main" id="{B7B6D418-77D1-35EB-58D3-23902D7BC3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36189" y="9467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1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9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P.191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409650" y="1275805"/>
            <a:ext cx="8624783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説明をつけ加える </a:t>
            </a:r>
            <a:r>
              <a:rPr kumimoji="1" lang="en-US" altLang="ja-JP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前置詞＋名詞</a:t>
            </a:r>
            <a:r>
              <a:rPr kumimoji="1" lang="en-US" altLang="ja-JP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endParaRPr kumimoji="1" lang="ja-JP" alt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1C951A0-32DE-6473-48DF-A9F46247F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9"/>
            <a:ext cx="8712000" cy="555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D063B6E9-2C8E-0A95-69ED-F344536866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000" y="1097309"/>
            <a:ext cx="8712000" cy="5559822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3589442" y="3294803"/>
            <a:ext cx="2540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      March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AS_G3_24_03_kihon_t_1">
            <a:hlinkClick r:id="" action="ppaction://media"/>
            <a:extLst>
              <a:ext uri="{FF2B5EF4-FFF2-40B4-BE49-F238E27FC236}">
                <a16:creationId xmlns:a16="http://schemas.microsoft.com/office/drawing/2014/main" id="{D3F29FE1-2E81-FF19-70E4-290A6F7682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67938" y="4214813"/>
            <a:ext cx="406400" cy="406400"/>
          </a:xfrm>
          <a:prstGeom prst="rect">
            <a:avLst/>
          </a:prstGeom>
        </p:spPr>
      </p:pic>
      <p:pic>
        <p:nvPicPr>
          <p:cNvPr id="12" name="AS_G3_24_03_kihon_t_1">
            <a:hlinkClick r:id="" action="ppaction://media"/>
            <a:extLst>
              <a:ext uri="{FF2B5EF4-FFF2-40B4-BE49-F238E27FC236}">
                <a16:creationId xmlns:a16="http://schemas.microsoft.com/office/drawing/2014/main" id="{F3FE3BA0-AC65-9797-C9AF-5EB0467B53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67938" y="5028139"/>
            <a:ext cx="406400" cy="40640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C32411F-2C58-ABD9-6569-A5B8F0F51FCB}"/>
              </a:ext>
            </a:extLst>
          </p:cNvPr>
          <p:cNvSpPr txBox="1"/>
          <p:nvPr/>
        </p:nvSpPr>
        <p:spPr>
          <a:xfrm>
            <a:off x="3691041" y="4504919"/>
            <a:ext cx="3226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    afternoon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BEF105B-A846-1F65-2707-C29111390CBE}"/>
              </a:ext>
            </a:extLst>
          </p:cNvPr>
          <p:cNvSpPr txBox="1"/>
          <p:nvPr/>
        </p:nvSpPr>
        <p:spPr>
          <a:xfrm>
            <a:off x="3691041" y="5703809"/>
            <a:ext cx="2438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  winter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1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9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C698590-862F-86C2-445F-793825DB6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9"/>
            <a:ext cx="8712000" cy="555982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4747211-76F8-905B-BDCE-4187D3930D99}"/>
              </a:ext>
            </a:extLst>
          </p:cNvPr>
          <p:cNvSpPr txBox="1"/>
          <p:nvPr/>
        </p:nvSpPr>
        <p:spPr>
          <a:xfrm>
            <a:off x="3589442" y="3294803"/>
            <a:ext cx="2540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      March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D8398A5-CFC6-17EA-1B4D-ADD36E385B74}"/>
              </a:ext>
            </a:extLst>
          </p:cNvPr>
          <p:cNvSpPr txBox="1"/>
          <p:nvPr/>
        </p:nvSpPr>
        <p:spPr>
          <a:xfrm>
            <a:off x="3691041" y="4504919"/>
            <a:ext cx="3226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    afternoon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F7D3294-FEF2-5E0F-4CF6-F59FD56BA6A6}"/>
              </a:ext>
            </a:extLst>
          </p:cNvPr>
          <p:cNvSpPr txBox="1"/>
          <p:nvPr/>
        </p:nvSpPr>
        <p:spPr>
          <a:xfrm>
            <a:off x="3691041" y="5703809"/>
            <a:ext cx="2438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  winter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will have a party on Christmas Day.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3" name="AS_G3_24_04_kihon_t_2">
            <a:hlinkClick r:id="" action="ppaction://media"/>
            <a:extLst>
              <a:ext uri="{FF2B5EF4-FFF2-40B4-BE49-F238E27FC236}">
                <a16:creationId xmlns:a16="http://schemas.microsoft.com/office/drawing/2014/main" id="{90CD6463-91EE-2B71-6663-C68A9C522D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6138" y="582613"/>
            <a:ext cx="406400" cy="4064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3DD131C-C835-972A-3394-B87C8F5D79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200" y="1382198"/>
            <a:ext cx="8877600" cy="279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224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2ED6B2F6-2ABA-CE31-1A41-32D2400B8BF6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P.192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196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17387</TotalTime>
  <Words>635</Words>
  <Application>Microsoft Office PowerPoint</Application>
  <PresentationFormat>画面に合わせる (4:3)</PresentationFormat>
  <Paragraphs>114</Paragraphs>
  <Slides>35</Slides>
  <Notes>0</Notes>
  <HiddenSlides>0</HiddenSlides>
  <MMClips>39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2152</cp:revision>
  <cp:lastPrinted>2016-06-23T16:36:17Z</cp:lastPrinted>
  <dcterms:created xsi:type="dcterms:W3CDTF">2016-05-30T03:13:09Z</dcterms:created>
  <dcterms:modified xsi:type="dcterms:W3CDTF">2025-12-17T07:27:07Z</dcterms:modified>
</cp:coreProperties>
</file>