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105" r:id="rId4"/>
    <p:sldId id="2106" r:id="rId5"/>
    <p:sldId id="2107" r:id="rId6"/>
    <p:sldId id="2108" r:id="rId7"/>
    <p:sldId id="2109" r:id="rId8"/>
    <p:sldId id="2110" r:id="rId9"/>
    <p:sldId id="2111" r:id="rId10"/>
    <p:sldId id="2112" r:id="rId11"/>
    <p:sldId id="2113" r:id="rId12"/>
    <p:sldId id="2114" r:id="rId13"/>
    <p:sldId id="2115" r:id="rId14"/>
    <p:sldId id="2116" r:id="rId15"/>
    <p:sldId id="2117" r:id="rId16"/>
    <p:sldId id="2118" r:id="rId17"/>
    <p:sldId id="2119" r:id="rId18"/>
    <p:sldId id="2120" r:id="rId19"/>
    <p:sldId id="2121" r:id="rId20"/>
    <p:sldId id="2122" r:id="rId21"/>
    <p:sldId id="2123" r:id="rId22"/>
    <p:sldId id="2124" r:id="rId23"/>
    <p:sldId id="2125" r:id="rId24"/>
    <p:sldId id="2126" r:id="rId25"/>
    <p:sldId id="2127" r:id="rId26"/>
    <p:sldId id="2128" r:id="rId27"/>
    <p:sldId id="3622" r:id="rId28"/>
    <p:sldId id="4221" r:id="rId29"/>
    <p:sldId id="4222" r:id="rId30"/>
    <p:sldId id="4223" r:id="rId31"/>
    <p:sldId id="4224" r:id="rId32"/>
    <p:sldId id="4225" r:id="rId33"/>
    <p:sldId id="4226" r:id="rId34"/>
    <p:sldId id="4227" r:id="rId35"/>
    <p:sldId id="4228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9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6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1.mp3"/><Relationship Id="rId7" Type="http://schemas.openxmlformats.org/officeDocument/2006/relationships/image" Target="../media/image1.png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1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6300" y="2359477"/>
            <a:ext cx="73914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brother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3_brother">
            <a:hlinkClick r:id="" action="ppaction://media"/>
            <a:extLst>
              <a:ext uri="{FF2B5EF4-FFF2-40B4-BE49-F238E27FC236}">
                <a16:creationId xmlns:a16="http://schemas.microsoft.com/office/drawing/2014/main" id="{91446454-C6E7-464C-9B8C-C0E914F0EE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016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0162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42E47C-0469-429A-9C13-02D703D6EF4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兄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弟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3_kihon_v3_brother">
            <a:hlinkClick r:id="" action="ppaction://media"/>
            <a:extLst>
              <a:ext uri="{FF2B5EF4-FFF2-40B4-BE49-F238E27FC236}">
                <a16:creationId xmlns:a16="http://schemas.microsoft.com/office/drawing/2014/main" id="{C9F693A1-F121-419A-9AF5-DAD819AF427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016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4246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37D8C5-1956-45F5-93C7-A88EE70DBFE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そこに</a:t>
              </a:r>
            </a:p>
          </p:txBody>
        </p:sp>
      </p:grpSp>
      <p:pic>
        <p:nvPicPr>
          <p:cNvPr id="2" name="G3_L23_kihon_v4_there">
            <a:hlinkClick r:id="" action="ppaction://media"/>
            <a:extLst>
              <a:ext uri="{FF2B5EF4-FFF2-40B4-BE49-F238E27FC236}">
                <a16:creationId xmlns:a16="http://schemas.microsoft.com/office/drawing/2014/main" id="{09BC307F-C1D6-4A6D-9070-F0AA5C370A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58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493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4_there">
            <a:hlinkClick r:id="" action="ppaction://media"/>
            <a:extLst>
              <a:ext uri="{FF2B5EF4-FFF2-40B4-BE49-F238E27FC236}">
                <a16:creationId xmlns:a16="http://schemas.microsoft.com/office/drawing/2014/main" id="{B31CEE0D-0448-4FDD-8D39-8E8B317D84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58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208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ECF3F9-944A-4755-B91D-82B3FCD30F8A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そこに</a:t>
            </a:r>
          </a:p>
        </p:txBody>
      </p:sp>
      <p:pic>
        <p:nvPicPr>
          <p:cNvPr id="6" name="G3_L23_kihon_v4_there">
            <a:hlinkClick r:id="" action="ppaction://media"/>
            <a:extLst>
              <a:ext uri="{FF2B5EF4-FFF2-40B4-BE49-F238E27FC236}">
                <a16:creationId xmlns:a16="http://schemas.microsoft.com/office/drawing/2014/main" id="{A8CEC28D-A905-4190-8B54-8A55A310EF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589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308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DA7A6A-59A4-4DD8-B972-E670C246313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彼自身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736600" y="4047391"/>
              <a:ext cx="7670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5_himself">
            <a:hlinkClick r:id="" action="ppaction://media"/>
            <a:extLst>
              <a:ext uri="{FF2B5EF4-FFF2-40B4-BE49-F238E27FC236}">
                <a16:creationId xmlns:a16="http://schemas.microsoft.com/office/drawing/2014/main" id="{A0D952E9-C6AD-45E8-AEE9-589FC0061D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5479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9E1BC1-0D28-4FA1-9F27-8C83A92363D0}"/>
              </a:ext>
            </a:extLst>
          </p:cNvPr>
          <p:cNvSpPr txBox="1"/>
          <p:nvPr/>
        </p:nvSpPr>
        <p:spPr>
          <a:xfrm>
            <a:off x="647700" y="2382560"/>
            <a:ext cx="78486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himself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3_kihon_v5_himself">
            <a:hlinkClick r:id="" action="ppaction://media"/>
            <a:extLst>
              <a:ext uri="{FF2B5EF4-FFF2-40B4-BE49-F238E27FC236}">
                <a16:creationId xmlns:a16="http://schemas.microsoft.com/office/drawing/2014/main" id="{A898C9D5-832F-49A9-80D9-DB8D4E635F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095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838AEC-6FE6-47DB-BEA5-63C9BC083273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彼自身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3_kihon_v5_himself">
            <a:hlinkClick r:id="" action="ppaction://media"/>
            <a:extLst>
              <a:ext uri="{FF2B5EF4-FFF2-40B4-BE49-F238E27FC236}">
                <a16:creationId xmlns:a16="http://schemas.microsoft.com/office/drawing/2014/main" id="{D2F23B1A-AF1F-4E03-9938-010B4B360D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14065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3392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DDA7A6A-59A4-4DD8-B972-E670C246313E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見せる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6_show">
            <a:hlinkClick r:id="" action="ppaction://media"/>
            <a:extLst>
              <a:ext uri="{FF2B5EF4-FFF2-40B4-BE49-F238E27FC236}">
                <a16:creationId xmlns:a16="http://schemas.microsoft.com/office/drawing/2014/main" id="{C1B2C2F0-6789-4F0A-8C5B-F538E87EBF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283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3_kihon_v6_show">
            <a:hlinkClick r:id="" action="ppaction://media"/>
            <a:extLst>
              <a:ext uri="{FF2B5EF4-FFF2-40B4-BE49-F238E27FC236}">
                <a16:creationId xmlns:a16="http://schemas.microsoft.com/office/drawing/2014/main" id="{347C33ED-C060-47FF-AACD-4D58E168FC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686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7838AEC-6FE6-47DB-BEA5-63C9BC083273}"/>
              </a:ext>
            </a:extLst>
          </p:cNvPr>
          <p:cNvSpPr txBox="1"/>
          <p:nvPr/>
        </p:nvSpPr>
        <p:spPr>
          <a:xfrm>
            <a:off x="569844" y="2421032"/>
            <a:ext cx="8004314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見せる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3_kihon_v6_show">
            <a:hlinkClick r:id="" action="ppaction://media"/>
            <a:extLst>
              <a:ext uri="{FF2B5EF4-FFF2-40B4-BE49-F238E27FC236}">
                <a16:creationId xmlns:a16="http://schemas.microsoft.com/office/drawing/2014/main" id="{4C3C567B-0EB5-43EB-AF57-2EA0432FE6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70075" y="25114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801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B0F3D6D-14D4-4A24-B2D7-5582AFD5AED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A520A9C-EAEF-47BD-9EDB-F51FB1183BD3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DE68D15-1D79-443F-86E2-5D73B6C2BDA0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別のもの</a:t>
              </a:r>
            </a:p>
          </p:txBody>
        </p:sp>
      </p:grpSp>
      <p:pic>
        <p:nvPicPr>
          <p:cNvPr id="3" name="G3_L23_kihon_v7_another">
            <a:hlinkClick r:id="" action="ppaction://media"/>
            <a:extLst>
              <a:ext uri="{FF2B5EF4-FFF2-40B4-BE49-F238E27FC236}">
                <a16:creationId xmlns:a16="http://schemas.microsoft.com/office/drawing/2014/main" id="{3A79AA21-FFD5-4730-BF84-71A9714A02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111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424070" y="2421032"/>
            <a:ext cx="829586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another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7_another">
            <a:hlinkClick r:id="" action="ppaction://media"/>
            <a:extLst>
              <a:ext uri="{FF2B5EF4-FFF2-40B4-BE49-F238E27FC236}">
                <a16:creationId xmlns:a16="http://schemas.microsoft.com/office/drawing/2014/main" id="{6B9A5296-9FE6-4A94-A27E-70E989E199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8255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2CE7180-577E-48C1-BEF1-6284EB043B2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別のもの</a:t>
            </a:r>
          </a:p>
        </p:txBody>
      </p:sp>
      <p:pic>
        <p:nvPicPr>
          <p:cNvPr id="5" name="G3_L23_kihon_v7_another">
            <a:hlinkClick r:id="" action="ppaction://media"/>
            <a:extLst>
              <a:ext uri="{FF2B5EF4-FFF2-40B4-BE49-F238E27FC236}">
                <a16:creationId xmlns:a16="http://schemas.microsoft.com/office/drawing/2014/main" id="{59D161F4-7E56-4F90-A9D8-4752793B45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69975" y="949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2257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3_L23_kihon_v8_cloudy">
            <a:hlinkClick r:id="" action="ppaction://media"/>
            <a:extLst>
              <a:ext uri="{FF2B5EF4-FFF2-40B4-BE49-F238E27FC236}">
                <a16:creationId xmlns:a16="http://schemas.microsoft.com/office/drawing/2014/main" id="{BCA80C03-10A9-426E-9919-B08912DF7F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387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070DA8-3D14-2056-D620-4ECDACE717B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3F05025-3E17-C61C-996D-8A3FAD0DDD9E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581BCB7-8FC6-3E5B-51E3-5D8B93BC637F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くもった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E67F453-8C6A-B01D-2EFD-4EDF7799F77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473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9E1BC1-0D28-4FA1-9F27-8C83A92363D0}"/>
              </a:ext>
            </a:extLst>
          </p:cNvPr>
          <p:cNvSpPr txBox="1"/>
          <p:nvPr/>
        </p:nvSpPr>
        <p:spPr>
          <a:xfrm>
            <a:off x="647700" y="2321005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cloudy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3_kihon_v8_cloudy">
            <a:hlinkClick r:id="" action="ppaction://media"/>
            <a:extLst>
              <a:ext uri="{FF2B5EF4-FFF2-40B4-BE49-F238E27FC236}">
                <a16:creationId xmlns:a16="http://schemas.microsoft.com/office/drawing/2014/main" id="{349DF557-390B-4019-9202-273E5F048A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5725" y="138747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EC1075E-56CF-7A44-ABD8-4BB5C81BC34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910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3_L23_kihon_v8_cloudy">
            <a:hlinkClick r:id="" action="ppaction://media"/>
            <a:extLst>
              <a:ext uri="{FF2B5EF4-FFF2-40B4-BE49-F238E27FC236}">
                <a16:creationId xmlns:a16="http://schemas.microsoft.com/office/drawing/2014/main" id="{CF1B6EC7-6E4D-4F2B-B582-8387615614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5725" y="138747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B86732B-A988-7F1C-B79E-7C7F3C3D79AB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くもった</a:t>
            </a:r>
          </a:p>
        </p:txBody>
      </p: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FF0F6A3-A3F1-0F91-67F0-BB8540EB08B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D0FB64A-46B8-7F2E-7040-D02D16F1552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187482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02F20-3E31-8D13-2E78-D6A61CEAC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2CE9D35-3E53-0C7A-2EEB-08EC456275E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073CA9-290A-D1FB-37D4-FE63F71E479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3520BD-5E61-B1F2-1B2E-2BE00FF89C3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ACC82E7-7299-2F4A-B569-6B47A1E8DC58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6614A684-E1BD-80FD-AB50-15A12E60EDB6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手伝う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35C649A2-8767-FA9B-A4AE-64D083B33766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help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1_help">
            <a:hlinkClick r:id="" action="ppaction://media"/>
            <a:extLst>
              <a:ext uri="{FF2B5EF4-FFF2-40B4-BE49-F238E27FC236}">
                <a16:creationId xmlns:a16="http://schemas.microsoft.com/office/drawing/2014/main" id="{B2738B3D-E0A3-4F2B-9311-7B65C825EB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ED2C9D-EEDD-A420-82C1-7B7FB877CAB4}"/>
              </a:ext>
            </a:extLst>
          </p:cNvPr>
          <p:cNvSpPr/>
          <p:nvPr/>
        </p:nvSpPr>
        <p:spPr>
          <a:xfrm>
            <a:off x="3219450" y="3508200"/>
            <a:ext cx="26967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3364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81026-C444-1BD5-641A-62072C924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5B18E1F-E922-3E87-D37B-A309190A44C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5A8A25A-CE28-835A-1979-99A476A7573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909C4D3-226B-5F93-0660-5D67FD871B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DAE116-04F7-ED5C-B983-ED9BBD0E8151}"/>
              </a:ext>
            </a:extLst>
          </p:cNvPr>
          <p:cNvGrpSpPr/>
          <p:nvPr/>
        </p:nvGrpSpPr>
        <p:grpSpPr>
          <a:xfrm>
            <a:off x="209550" y="1536175"/>
            <a:ext cx="8724900" cy="3662541"/>
            <a:chOff x="209550" y="1791644"/>
            <a:chExt cx="8724900" cy="366254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8044108-526F-0EE7-8689-111070B428C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宿題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5E7098E-6B6A-9A48-02EB-39E666D054BC}"/>
                </a:ext>
              </a:extLst>
            </p:cNvPr>
            <p:cNvSpPr txBox="1"/>
            <p:nvPr/>
          </p:nvSpPr>
          <p:spPr>
            <a:xfrm>
              <a:off x="209550" y="4007635"/>
              <a:ext cx="87249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homework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3_kihon_v2_homework">
            <a:hlinkClick r:id="" action="ppaction://media"/>
            <a:extLst>
              <a:ext uri="{FF2B5EF4-FFF2-40B4-BE49-F238E27FC236}">
                <a16:creationId xmlns:a16="http://schemas.microsoft.com/office/drawing/2014/main" id="{C22DA1E3-BDB5-2211-E4B2-C705D97459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108075" y="20351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5E03CB-BAA8-D829-81A4-490F70315736}"/>
              </a:ext>
            </a:extLst>
          </p:cNvPr>
          <p:cNvSpPr/>
          <p:nvPr/>
        </p:nvSpPr>
        <p:spPr>
          <a:xfrm>
            <a:off x="1447800" y="3485118"/>
            <a:ext cx="62400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710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5C8BE3C-BB48-4208-97B2-E881E262FB8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89E06CE3-E7CA-47F9-A06F-9FCBDC83E9FD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手伝う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DBFD195-8B26-484A-A7EF-657C5C7533DD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1_help">
            <a:hlinkClick r:id="" action="ppaction://media"/>
            <a:extLst>
              <a:ext uri="{FF2B5EF4-FFF2-40B4-BE49-F238E27FC236}">
                <a16:creationId xmlns:a16="http://schemas.microsoft.com/office/drawing/2014/main" id="{D9B284D8-E84A-46FA-AA36-D58B344AD3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735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C3CEF0-88A8-0690-41ED-C2A2F8A88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A17503-DF90-FBE1-4F9F-9F44355A3FC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6C36CAF-AB4D-6478-DECA-40EFB3FAC20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F16E061-8202-7379-C55C-08FAD09907E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6CAADB5-C914-DDFC-702F-0AA610EAED23}"/>
              </a:ext>
            </a:extLst>
          </p:cNvPr>
          <p:cNvGrpSpPr/>
          <p:nvPr/>
        </p:nvGrpSpPr>
        <p:grpSpPr>
          <a:xfrm>
            <a:off x="815008" y="1636776"/>
            <a:ext cx="7513984" cy="3584448"/>
            <a:chOff x="815008" y="1992847"/>
            <a:chExt cx="7513984" cy="35844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EA0BE1A-1B34-E9DC-1F4D-90430FCE9AE5}"/>
                </a:ext>
              </a:extLst>
            </p:cNvPr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弟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E16F7C1-434A-5723-F2A6-3E907533FE2E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3_brother">
            <a:hlinkClick r:id="" action="ppaction://media"/>
            <a:extLst>
              <a:ext uri="{FF2B5EF4-FFF2-40B4-BE49-F238E27FC236}">
                <a16:creationId xmlns:a16="http://schemas.microsoft.com/office/drawing/2014/main" id="{25D7B248-91E3-EAC0-4277-D553AAEB08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46225" y="2016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D04BB61-EA2E-AF62-87A3-51BDFEC831F1}"/>
              </a:ext>
            </a:extLst>
          </p:cNvPr>
          <p:cNvSpPr/>
          <p:nvPr/>
        </p:nvSpPr>
        <p:spPr>
          <a:xfrm>
            <a:off x="2038350" y="3596014"/>
            <a:ext cx="50589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24936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4E9EA-23BB-54FF-84C3-2B11C94DA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98AC178-A0B5-66F9-AAD7-0B0D709D67C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4544776-4FB3-C55B-158C-02B52A34657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CA4D706-394E-6209-CB69-13A4E261C0A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796EB0F-C859-A8C4-F505-8550052F7F19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DD4B581-571D-342E-4B30-FFA2BF3A2CD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E5E1B6DD-32E1-1339-A46A-60882A63C836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そこに</a:t>
              </a:r>
            </a:p>
          </p:txBody>
        </p:sp>
      </p:grpSp>
      <p:pic>
        <p:nvPicPr>
          <p:cNvPr id="2" name="G3_L23_kihon_v4_there">
            <a:hlinkClick r:id="" action="ppaction://media"/>
            <a:extLst>
              <a:ext uri="{FF2B5EF4-FFF2-40B4-BE49-F238E27FC236}">
                <a16:creationId xmlns:a16="http://schemas.microsoft.com/office/drawing/2014/main" id="{D2C3831C-8929-6557-A7E6-DBB8EB63A9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822325" y="19589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70E445-D6D2-F9B8-DBCA-6DD10F259B71}"/>
              </a:ext>
            </a:extLst>
          </p:cNvPr>
          <p:cNvSpPr/>
          <p:nvPr/>
        </p:nvSpPr>
        <p:spPr>
          <a:xfrm>
            <a:off x="2743200" y="3508200"/>
            <a:ext cx="36492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818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C4A88-FF36-18F6-B78A-0462DE43F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A141D1-1826-963A-BDE0-F1C7496BDB2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136156F-F006-3F7E-4999-88CC5D6C60E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D8F5F6-167B-8C39-6B79-8D2329D1F35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18FF032-FD5E-D9E7-22F6-AD4FA6C44B9B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4D01046-FEE3-E7A5-C5B2-1EC997559E93}"/>
                </a:ext>
              </a:extLst>
            </p:cNvPr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彼自身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B2FAA34-B964-F2D4-1CD8-58220E075EED}"/>
                </a:ext>
              </a:extLst>
            </p:cNvPr>
            <p:cNvSpPr txBox="1"/>
            <p:nvPr/>
          </p:nvSpPr>
          <p:spPr>
            <a:xfrm>
              <a:off x="736600" y="4047391"/>
              <a:ext cx="7670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himself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5_himself">
            <a:hlinkClick r:id="" action="ppaction://media"/>
            <a:extLst>
              <a:ext uri="{FF2B5EF4-FFF2-40B4-BE49-F238E27FC236}">
                <a16:creationId xmlns:a16="http://schemas.microsoft.com/office/drawing/2014/main" id="{B00DD232-0CAD-3847-6FB9-FDDED98EF6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14065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BD7AE6-F1CA-6496-4D2C-34C14F2ADF28}"/>
              </a:ext>
            </a:extLst>
          </p:cNvPr>
          <p:cNvSpPr/>
          <p:nvPr/>
        </p:nvSpPr>
        <p:spPr>
          <a:xfrm>
            <a:off x="2114550" y="3429000"/>
            <a:ext cx="49065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3223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0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B2E5C-3EE3-1D3F-6B56-F9876E14D6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189448A-8ABC-C94F-7031-FE05A4152FF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F5A6779-283F-12BC-E6A5-54686FC94C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60A2A16-9D36-0A6F-9993-24115BB5A65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103BAA8-DC3F-346F-D285-4BBB04B8CB95}"/>
              </a:ext>
            </a:extLst>
          </p:cNvPr>
          <p:cNvGrpSpPr/>
          <p:nvPr/>
        </p:nvGrpSpPr>
        <p:grpSpPr>
          <a:xfrm>
            <a:off x="569844" y="1636202"/>
            <a:ext cx="8004314" cy="3585596"/>
            <a:chOff x="569844" y="2031455"/>
            <a:chExt cx="800431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6793F3D-25DB-235D-9D7E-A96D83C3331E}"/>
                </a:ext>
              </a:extLst>
            </p:cNvPr>
            <p:cNvSpPr txBox="1"/>
            <p:nvPr/>
          </p:nvSpPr>
          <p:spPr>
            <a:xfrm>
              <a:off x="569844" y="2031455"/>
              <a:ext cx="8004314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見せる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87394AD-149B-1380-8D4C-A16E132884D9}"/>
                </a:ext>
              </a:extLst>
            </p:cNvPr>
            <p:cNvSpPr txBox="1"/>
            <p:nvPr/>
          </p:nvSpPr>
          <p:spPr>
            <a:xfrm>
              <a:off x="1020417" y="4047391"/>
              <a:ext cx="710316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6_show">
            <a:hlinkClick r:id="" action="ppaction://media"/>
            <a:extLst>
              <a:ext uri="{FF2B5EF4-FFF2-40B4-BE49-F238E27FC236}">
                <a16:creationId xmlns:a16="http://schemas.microsoft.com/office/drawing/2014/main" id="{FCF82FE7-5D37-517A-7A5E-199BB44789F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70075" y="25114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CC1011-D04B-E19C-E942-83D08B8064E3}"/>
              </a:ext>
            </a:extLst>
          </p:cNvPr>
          <p:cNvSpPr/>
          <p:nvPr/>
        </p:nvSpPr>
        <p:spPr>
          <a:xfrm>
            <a:off x="2667000" y="3508200"/>
            <a:ext cx="38016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44075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7C3603-9343-4BF6-61C0-D7E25F82C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621E99D-8736-42F4-A46C-3B3695576B6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BCF3E5E-D534-09D8-6B6C-855D8BBBC8F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4AAE41E-9E43-A7AC-9889-9C9D298C009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5DD71D5-D655-297D-EC67-90474A9941FC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71E48618-39EB-BD2F-D889-F963AB237739}"/>
                </a:ext>
              </a:extLst>
            </p:cNvPr>
            <p:cNvSpPr txBox="1"/>
            <p:nvPr/>
          </p:nvSpPr>
          <p:spPr>
            <a:xfrm>
              <a:off x="676275" y="4007635"/>
              <a:ext cx="77914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another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0E2D368B-4480-F8DF-EF57-D0709731963F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別のもの</a:t>
              </a:r>
            </a:p>
          </p:txBody>
        </p:sp>
      </p:grpSp>
      <p:pic>
        <p:nvPicPr>
          <p:cNvPr id="3" name="G3_L23_kihon_v7_another">
            <a:hlinkClick r:id="" action="ppaction://media"/>
            <a:extLst>
              <a:ext uri="{FF2B5EF4-FFF2-40B4-BE49-F238E27FC236}">
                <a16:creationId xmlns:a16="http://schemas.microsoft.com/office/drawing/2014/main" id="{3C50DDA3-175E-5162-B095-8E0DBF4009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69975" y="9493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C97C1A9-16BA-0E0D-BDAE-1479DFDE8D66}"/>
              </a:ext>
            </a:extLst>
          </p:cNvPr>
          <p:cNvSpPr/>
          <p:nvPr/>
        </p:nvSpPr>
        <p:spPr>
          <a:xfrm>
            <a:off x="1809750" y="3429000"/>
            <a:ext cx="551611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0308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20060-833B-2CF5-4B7F-AA4D9D524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0349275-AAE9-8E6E-E667-1BC72760414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4A03CC-9D0B-CF82-396F-CDB56C39C9E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F3937B4-9C4E-A079-24FA-6C398D8991E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3_L23_kihon_v8_cloudy">
            <a:hlinkClick r:id="" action="ppaction://media"/>
            <a:extLst>
              <a:ext uri="{FF2B5EF4-FFF2-40B4-BE49-F238E27FC236}">
                <a16:creationId xmlns:a16="http://schemas.microsoft.com/office/drawing/2014/main" id="{E8DAE0BC-41C1-CA48-5004-D97E13EB0F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5725" y="1387475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B509D30-AEF2-61E6-1551-6E5BE81DB720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E63F7D-9724-4804-3BD8-A8DC7CFA1D6E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cloudy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01DE074-CB5F-6201-3C09-76E8BF338F6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くもった</a:t>
              </a: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12B5E7CE-67C5-237F-B589-09A41DE9961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57645AD-8BC0-245F-5D67-D934C4B3B528}"/>
              </a:ext>
            </a:extLst>
          </p:cNvPr>
          <p:cNvSpPr/>
          <p:nvPr/>
        </p:nvSpPr>
        <p:spPr>
          <a:xfrm>
            <a:off x="2333625" y="3503225"/>
            <a:ext cx="446836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8163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1_help">
            <a:hlinkClick r:id="" action="ppaction://media"/>
            <a:extLst>
              <a:ext uri="{FF2B5EF4-FFF2-40B4-BE49-F238E27FC236}">
                <a16:creationId xmlns:a16="http://schemas.microsoft.com/office/drawing/2014/main" id="{321A1811-82DC-46EA-95E1-A85DA83350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20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09762D-89B6-4D5E-8B7D-319BA194F177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手伝う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1_help">
            <a:hlinkClick r:id="" action="ppaction://media"/>
            <a:extLst>
              <a:ext uri="{FF2B5EF4-FFF2-40B4-BE49-F238E27FC236}">
                <a16:creationId xmlns:a16="http://schemas.microsoft.com/office/drawing/2014/main" id="{5C527F72-A1C3-4171-BB26-50247641519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79475" y="15398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951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宿題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3_kihon_v2_homework">
            <a:hlinkClick r:id="" action="ppaction://media"/>
            <a:extLst>
              <a:ext uri="{FF2B5EF4-FFF2-40B4-BE49-F238E27FC236}">
                <a16:creationId xmlns:a16="http://schemas.microsoft.com/office/drawing/2014/main" id="{47447E82-8FC5-4289-AE29-6D20FC601C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035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19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3BD2266-5E4E-48DC-9D92-7F5DC2FDDEB4}"/>
              </a:ext>
            </a:extLst>
          </p:cNvPr>
          <p:cNvSpPr txBox="1"/>
          <p:nvPr/>
        </p:nvSpPr>
        <p:spPr>
          <a:xfrm>
            <a:off x="723900" y="2574920"/>
            <a:ext cx="76962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homework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3_kihon_v2_homework">
            <a:hlinkClick r:id="" action="ppaction://media"/>
            <a:extLst>
              <a:ext uri="{FF2B5EF4-FFF2-40B4-BE49-F238E27FC236}">
                <a16:creationId xmlns:a16="http://schemas.microsoft.com/office/drawing/2014/main" id="{71CF2DCC-7402-4843-A969-1A7C841D1D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035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0383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宿題</a:t>
            </a:r>
          </a:p>
        </p:txBody>
      </p:sp>
      <p:pic>
        <p:nvPicPr>
          <p:cNvPr id="7" name="G3_L23_kihon_v2_homework">
            <a:hlinkClick r:id="" action="ppaction://media"/>
            <a:extLst>
              <a:ext uri="{FF2B5EF4-FFF2-40B4-BE49-F238E27FC236}">
                <a16:creationId xmlns:a16="http://schemas.microsoft.com/office/drawing/2014/main" id="{1DC154DE-F34F-423C-8AB5-68EE830892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08075" y="20351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955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弟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65200" y="4007635"/>
              <a:ext cx="7213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3_L23_kihon_v3_brother">
            <a:hlinkClick r:id="" action="ppaction://media"/>
            <a:extLst>
              <a:ext uri="{FF2B5EF4-FFF2-40B4-BE49-F238E27FC236}">
                <a16:creationId xmlns:a16="http://schemas.microsoft.com/office/drawing/2014/main" id="{FD919913-A359-4BF5-9BCC-49B63FE477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46225" y="2016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97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18136</TotalTime>
  <Words>150</Words>
  <Application>Microsoft Office PowerPoint</Application>
  <PresentationFormat>画面に合わせる (4:3)</PresentationFormat>
  <Paragraphs>64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2154</cp:revision>
  <cp:lastPrinted>2016-06-23T16:36:17Z</cp:lastPrinted>
  <dcterms:created xsi:type="dcterms:W3CDTF">2016-05-30T03:13:09Z</dcterms:created>
  <dcterms:modified xsi:type="dcterms:W3CDTF">2025-12-17T08:22:32Z</dcterms:modified>
</cp:coreProperties>
</file>