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729" r:id="rId4"/>
    <p:sldId id="3730" r:id="rId5"/>
    <p:sldId id="3731" r:id="rId6"/>
    <p:sldId id="2044" r:id="rId7"/>
    <p:sldId id="2045" r:id="rId8"/>
    <p:sldId id="2046" r:id="rId9"/>
    <p:sldId id="3493" r:id="rId10"/>
    <p:sldId id="2056" r:id="rId11"/>
    <p:sldId id="2057" r:id="rId12"/>
    <p:sldId id="3726" r:id="rId13"/>
    <p:sldId id="3727" r:id="rId14"/>
    <p:sldId id="3728" r:id="rId15"/>
    <p:sldId id="3540" r:id="rId16"/>
    <p:sldId id="3541" r:id="rId17"/>
    <p:sldId id="3542" r:id="rId18"/>
    <p:sldId id="4229" r:id="rId19"/>
    <p:sldId id="4230" r:id="rId20"/>
    <p:sldId id="4231" r:id="rId21"/>
    <p:sldId id="4232" r:id="rId22"/>
    <p:sldId id="4233" r:id="rId23"/>
    <p:sldId id="4234" r:id="rId24"/>
    <p:sldId id="4212" r:id="rId25"/>
    <p:sldId id="4213" r:id="rId26"/>
    <p:sldId id="4333" r:id="rId27"/>
    <p:sldId id="4334" r:id="rId28"/>
    <p:sldId id="4335" r:id="rId29"/>
    <p:sldId id="4336" r:id="rId30"/>
    <p:sldId id="3537" r:id="rId31"/>
    <p:sldId id="3538" r:id="rId32"/>
    <p:sldId id="3539" r:id="rId33"/>
    <p:sldId id="3646" r:id="rId34"/>
    <p:sldId id="4337" r:id="rId35"/>
    <p:sldId id="4338" r:id="rId36"/>
    <p:sldId id="4339" r:id="rId37"/>
    <p:sldId id="4340" r:id="rId38"/>
    <p:sldId id="4341" r:id="rId39"/>
    <p:sldId id="4342" r:id="rId40"/>
    <p:sldId id="4343" r:id="rId41"/>
    <p:sldId id="4344" r:id="rId42"/>
    <p:sldId id="4345" r:id="rId43"/>
    <p:sldId id="4346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activity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activity">
            <a:hlinkClick r:id="" action="ppaction://media"/>
            <a:extLst>
              <a:ext uri="{FF2B5EF4-FFF2-40B4-BE49-F238E27FC236}">
                <a16:creationId xmlns:a16="http://schemas.microsoft.com/office/drawing/2014/main" id="{213FF8FA-FAC6-B57F-6EE9-BA5429AED8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92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09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78E73B-7EEC-1DA8-906C-5802422622F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活動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activity">
            <a:hlinkClick r:id="" action="ppaction://media"/>
            <a:extLst>
              <a:ext uri="{FF2B5EF4-FFF2-40B4-BE49-F238E27FC236}">
                <a16:creationId xmlns:a16="http://schemas.microsoft.com/office/drawing/2014/main" id="{7A965948-ECAA-5EA5-5F13-E2CFAE2943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92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810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83110-C935-01D4-7081-719C40FA3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2323695-B815-010A-5D2F-8937B7CAC5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6D7592-694A-6CBB-A7BE-0D5C8F55ADC1}"/>
              </a:ext>
            </a:extLst>
          </p:cNvPr>
          <p:cNvGrpSpPr/>
          <p:nvPr/>
        </p:nvGrpSpPr>
        <p:grpSpPr>
          <a:xfrm>
            <a:off x="0" y="1636202"/>
            <a:ext cx="9144000" cy="3462486"/>
            <a:chOff x="0" y="1991699"/>
            <a:chExt cx="9144000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F06DF58-2C1E-6711-E27E-7553799B31C8}"/>
                </a:ext>
              </a:extLst>
            </p:cNvPr>
            <p:cNvSpPr txBox="1"/>
            <p:nvPr/>
          </p:nvSpPr>
          <p:spPr>
            <a:xfrm>
              <a:off x="0" y="40076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k-----------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44A568-8569-0C8E-6B85-28AF630A185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幼稚園</a:t>
              </a:r>
            </a:p>
          </p:txBody>
        </p:sp>
      </p:grpSp>
      <p:pic>
        <p:nvPicPr>
          <p:cNvPr id="2" name="kindergarten">
            <a:hlinkClick r:id="" action="ppaction://media"/>
            <a:extLst>
              <a:ext uri="{FF2B5EF4-FFF2-40B4-BE49-F238E27FC236}">
                <a16:creationId xmlns:a16="http://schemas.microsoft.com/office/drawing/2014/main" id="{EA7E455E-3200-ABC0-FB19-D55652CEB5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1850" y="1844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69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AB17-1E18-7977-9C85-86344715B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E270A8-1686-35CE-ADD6-42E13ADBB25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188A278-A0C1-A59C-B80E-9964FF12B6A4}"/>
              </a:ext>
            </a:extLst>
          </p:cNvPr>
          <p:cNvSpPr txBox="1"/>
          <p:nvPr/>
        </p:nvSpPr>
        <p:spPr>
          <a:xfrm>
            <a:off x="410817" y="2705725"/>
            <a:ext cx="83223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kindergarten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kindergarten">
            <a:hlinkClick r:id="" action="ppaction://media"/>
            <a:extLst>
              <a:ext uri="{FF2B5EF4-FFF2-40B4-BE49-F238E27FC236}">
                <a16:creationId xmlns:a16="http://schemas.microsoft.com/office/drawing/2014/main" id="{8E74172A-86DA-9D69-777E-F40F04C71B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1850" y="1844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022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C0FCF-19EB-CC6E-BBE9-13FCE00C6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93D032-D10B-BE72-3E97-F7F9D6C5F3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136649-5D53-5E00-A696-B87DD39938FF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幼稚園</a:t>
            </a:r>
          </a:p>
        </p:txBody>
      </p:sp>
      <p:pic>
        <p:nvPicPr>
          <p:cNvPr id="3" name="kindergarten">
            <a:hlinkClick r:id="" action="ppaction://media"/>
            <a:extLst>
              <a:ext uri="{FF2B5EF4-FFF2-40B4-BE49-F238E27FC236}">
                <a16:creationId xmlns:a16="http://schemas.microsoft.com/office/drawing/2014/main" id="{5BCD2A84-6C83-715A-1C14-C834609803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1850" y="1844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4173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466725" y="1536175"/>
            <a:ext cx="8210550" cy="3662541"/>
            <a:chOff x="466725" y="1791644"/>
            <a:chExt cx="8210550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466725" y="4007635"/>
              <a:ext cx="82105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経験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experience">
            <a:hlinkClick r:id="" action="ppaction://media"/>
            <a:extLst>
              <a:ext uri="{FF2B5EF4-FFF2-40B4-BE49-F238E27FC236}">
                <a16:creationId xmlns:a16="http://schemas.microsoft.com/office/drawing/2014/main" id="{90E32ED3-E3B8-2533-92F9-005173233F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46150" y="13208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5571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DC1498-A664-2FFC-4BEA-BD4A7CD9EC12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experience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experience">
            <a:hlinkClick r:id="" action="ppaction://media"/>
            <a:extLst>
              <a:ext uri="{FF2B5EF4-FFF2-40B4-BE49-F238E27FC236}">
                <a16:creationId xmlns:a16="http://schemas.microsoft.com/office/drawing/2014/main" id="{99F7AC58-0A40-790B-1AB6-3D17D4F5D0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46150" y="13208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3268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経験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experience">
            <a:hlinkClick r:id="" action="ppaction://media"/>
            <a:extLst>
              <a:ext uri="{FF2B5EF4-FFF2-40B4-BE49-F238E27FC236}">
                <a16:creationId xmlns:a16="http://schemas.microsoft.com/office/drawing/2014/main" id="{6E81F9A5-E159-A7C4-70DA-A5D0F1796B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46150" y="13208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9532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ociety">
            <a:hlinkClick r:id="" action="ppaction://media"/>
            <a:extLst>
              <a:ext uri="{FF2B5EF4-FFF2-40B4-BE49-F238E27FC236}">
                <a16:creationId xmlns:a16="http://schemas.microsoft.com/office/drawing/2014/main" id="{37ED5D85-4430-0CA2-DC15-31486EE789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7100" y="1882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3033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497976"/>
            <a:ext cx="821634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society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ociety">
            <a:hlinkClick r:id="" action="ppaction://media"/>
            <a:extLst>
              <a:ext uri="{FF2B5EF4-FFF2-40B4-BE49-F238E27FC236}">
                <a16:creationId xmlns:a16="http://schemas.microsoft.com/office/drawing/2014/main" id="{D0FF1D10-80FC-D86C-74D1-848407A6D1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7100" y="1882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075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社会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ociety">
            <a:hlinkClick r:id="" action="ppaction://media"/>
            <a:extLst>
              <a:ext uri="{FF2B5EF4-FFF2-40B4-BE49-F238E27FC236}">
                <a16:creationId xmlns:a16="http://schemas.microsoft.com/office/drawing/2014/main" id="{EB702F37-1E98-A198-051B-5DFE766707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7100" y="1882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613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A47A1A-792C-4206-85EC-118D0D91532B}"/>
              </a:ext>
            </a:extLst>
          </p:cNvPr>
          <p:cNvGrpSpPr/>
          <p:nvPr/>
        </p:nvGrpSpPr>
        <p:grpSpPr>
          <a:xfrm>
            <a:off x="42242" y="1884980"/>
            <a:ext cx="9059517" cy="3088041"/>
            <a:chOff x="171450" y="2366144"/>
            <a:chExt cx="9059517" cy="308804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391767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意思疎通を図る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71450" y="4007635"/>
              <a:ext cx="88011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ommunicate">
            <a:hlinkClick r:id="" action="ppaction://media"/>
            <a:extLst>
              <a:ext uri="{FF2B5EF4-FFF2-40B4-BE49-F238E27FC236}">
                <a16:creationId xmlns:a16="http://schemas.microsoft.com/office/drawing/2014/main" id="{6F7E0EDD-2385-6C8A-2CF5-57BCAC2025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89000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8857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1CB0BD-D487-EFE8-76D6-F572B2423F22}"/>
              </a:ext>
            </a:extLst>
          </p:cNvPr>
          <p:cNvSpPr txBox="1"/>
          <p:nvPr/>
        </p:nvSpPr>
        <p:spPr>
          <a:xfrm>
            <a:off x="318052" y="2705725"/>
            <a:ext cx="8507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communicate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ommunicate">
            <a:hlinkClick r:id="" action="ppaction://media"/>
            <a:extLst>
              <a:ext uri="{FF2B5EF4-FFF2-40B4-BE49-F238E27FC236}">
                <a16:creationId xmlns:a16="http://schemas.microsoft.com/office/drawing/2014/main" id="{C7E27AC8-A6F1-141C-2691-F5A79592E8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89000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043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390939" y="2767281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意思疎通を図る</a:t>
            </a:r>
          </a:p>
        </p:txBody>
      </p:sp>
      <p:pic>
        <p:nvPicPr>
          <p:cNvPr id="2" name="communicate">
            <a:hlinkClick r:id="" action="ppaction://media"/>
            <a:extLst>
              <a:ext uri="{FF2B5EF4-FFF2-40B4-BE49-F238E27FC236}">
                <a16:creationId xmlns:a16="http://schemas.microsoft.com/office/drawing/2014/main" id="{8AA8F403-E514-999E-E086-5DA5970E48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89000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36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74E0F-6CA3-A96F-6A05-A8E6C535A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8E4FA7A-EEBA-577A-56AF-7CEA87B982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9F7BBC9-1DA4-E696-CA95-F1A4EC600BBF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7DF0A3C-83E5-44DB-4E68-B639347F12A1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ACBEDE6-3A7A-A213-00B1-94A5894F7918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いろいろな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various">
            <a:hlinkClick r:id="" action="ppaction://media"/>
            <a:extLst>
              <a:ext uri="{FF2B5EF4-FFF2-40B4-BE49-F238E27FC236}">
                <a16:creationId xmlns:a16="http://schemas.microsoft.com/office/drawing/2014/main" id="{9F98EAC7-A700-345A-D33B-F65FA29FAE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225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908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B47B3-B840-0CB3-7D4D-7AF4BB520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8CABC6E-E2AA-8C12-3B31-99618C738C3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FD9C94-2B2B-89A0-26CC-58BDD3589849}"/>
              </a:ext>
            </a:extLst>
          </p:cNvPr>
          <p:cNvSpPr txBox="1"/>
          <p:nvPr/>
        </p:nvSpPr>
        <p:spPr>
          <a:xfrm>
            <a:off x="397565" y="2321005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various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various">
            <a:hlinkClick r:id="" action="ppaction://media"/>
            <a:extLst>
              <a:ext uri="{FF2B5EF4-FFF2-40B4-BE49-F238E27FC236}">
                <a16:creationId xmlns:a16="http://schemas.microsoft.com/office/drawing/2014/main" id="{250F5C21-B95A-D531-1407-F5E2FA25FF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225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0579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B47B3-B840-0CB3-7D4D-7AF4BB520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8CABC6E-E2AA-8C12-3B31-99618C738C3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F741084-6871-A190-FE2C-6BB4AB1CFFB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いろいろな</a:t>
            </a:r>
          </a:p>
        </p:txBody>
      </p:sp>
      <p:pic>
        <p:nvPicPr>
          <p:cNvPr id="2" name="various">
            <a:hlinkClick r:id="" action="ppaction://media"/>
            <a:extLst>
              <a:ext uri="{FF2B5EF4-FFF2-40B4-BE49-F238E27FC236}">
                <a16:creationId xmlns:a16="http://schemas.microsoft.com/office/drawing/2014/main" id="{50096B1F-F3BF-DB3A-C965-2720E66773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225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1225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FBC80-7201-AF2B-9E9D-BBBB8DE0D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1348FE6-46BA-74B0-27A3-D459D34689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629F610-7DC1-926A-DE34-555249F53FB1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C852759-0EDB-F3C7-4AD8-9BAC0A5D7A69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9966124-1C19-8BE0-F620-E322D24E050B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他の、別の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another">
            <a:hlinkClick r:id="" action="ppaction://media"/>
            <a:extLst>
              <a:ext uri="{FF2B5EF4-FFF2-40B4-BE49-F238E27FC236}">
                <a16:creationId xmlns:a16="http://schemas.microsoft.com/office/drawing/2014/main" id="{9B4DA580-3177-B2CC-48FA-8E3C32256F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654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2914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8B817-4F29-B2FA-3610-8E674B312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C2BF6DF-4F68-1CFA-895B-D7B818A78D8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D79A1B2-28AE-AB51-F66B-2D4B7207E2A9}"/>
              </a:ext>
            </a:extLst>
          </p:cNvPr>
          <p:cNvSpPr txBox="1"/>
          <p:nvPr/>
        </p:nvSpPr>
        <p:spPr>
          <a:xfrm>
            <a:off x="397565" y="2321005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another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another">
            <a:hlinkClick r:id="" action="ppaction://media"/>
            <a:extLst>
              <a:ext uri="{FF2B5EF4-FFF2-40B4-BE49-F238E27FC236}">
                <a16:creationId xmlns:a16="http://schemas.microsoft.com/office/drawing/2014/main" id="{6BDE613D-FF6E-8A4D-C072-AE2A8766F9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654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4282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6DA8C-5585-ABB4-B568-9A146C635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76F687F-2ADE-9237-2253-BC4DA5DEC0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FFCCC3-5AAC-C93C-B86C-22BE60CE6765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他の、別の</a:t>
            </a:r>
          </a:p>
        </p:txBody>
      </p:sp>
      <p:pic>
        <p:nvPicPr>
          <p:cNvPr id="2" name="another">
            <a:hlinkClick r:id="" action="ppaction://media"/>
            <a:extLst>
              <a:ext uri="{FF2B5EF4-FFF2-40B4-BE49-F238E27FC236}">
                <a16:creationId xmlns:a16="http://schemas.microsoft.com/office/drawing/2014/main" id="{CB1C45EF-032D-D074-7225-6496956964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654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933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CE50B-3E4E-C721-8FF6-5B3A633FA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6B45C5-6628-1BE8-59A7-EE2FC004F8F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C83718-638B-045F-CFB0-587CF812A3A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E326A1-65C7-868D-18E3-07B09BB321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AE394C-F568-C971-5661-5665F3A4A73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機会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hance">
            <a:hlinkClick r:id="" action="ppaction://media"/>
            <a:extLst>
              <a:ext uri="{FF2B5EF4-FFF2-40B4-BE49-F238E27FC236}">
                <a16:creationId xmlns:a16="http://schemas.microsoft.com/office/drawing/2014/main" id="{51F77505-8FB0-8396-A8EE-2CE3B26083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1501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4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もう一度</a:t>
              </a:r>
            </a:p>
          </p:txBody>
        </p:sp>
      </p:grpSp>
      <p:pic>
        <p:nvPicPr>
          <p:cNvPr id="2" name="again">
            <a:hlinkClick r:id="" action="ppaction://media"/>
            <a:extLst>
              <a:ext uri="{FF2B5EF4-FFF2-40B4-BE49-F238E27FC236}">
                <a16:creationId xmlns:a16="http://schemas.microsoft.com/office/drawing/2014/main" id="{4956DB35-8059-7F50-91D4-E37E913876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682750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336BA77-F33E-C98F-D5EE-73C43C8F8DA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343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E02CA9F-3B5E-FB50-8A8D-1AC9AA24F1EF}"/>
              </a:ext>
            </a:extLst>
          </p:cNvPr>
          <p:cNvSpPr txBox="1"/>
          <p:nvPr/>
        </p:nvSpPr>
        <p:spPr>
          <a:xfrm>
            <a:off x="927652" y="2105561"/>
            <a:ext cx="728869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again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again">
            <a:hlinkClick r:id="" action="ppaction://media"/>
            <a:extLst>
              <a:ext uri="{FF2B5EF4-FFF2-40B4-BE49-F238E27FC236}">
                <a16:creationId xmlns:a16="http://schemas.microsoft.com/office/drawing/2014/main" id="{2B9CD0DA-95D9-31E5-DFD6-22E8912FF5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682750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974ABE1-21BB-286F-50EA-3D3FFD5BF27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0872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もう一度</a:t>
            </a:r>
          </a:p>
        </p:txBody>
      </p:sp>
      <p:pic>
        <p:nvPicPr>
          <p:cNvPr id="2" name="again">
            <a:hlinkClick r:id="" action="ppaction://media"/>
            <a:extLst>
              <a:ext uri="{FF2B5EF4-FFF2-40B4-BE49-F238E27FC236}">
                <a16:creationId xmlns:a16="http://schemas.microsoft.com/office/drawing/2014/main" id="{9EDA8982-6757-7310-4B4A-07157D8433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46175" y="1682750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88253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AC218-7511-11A1-FF3B-9A1D09477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EA6E7C5-2947-979B-F1AC-E540721049C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002EAF3-462C-9462-BFE9-744437A3814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10997EF-7E7B-91F3-2BE3-5848B2E9240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22AC570-8044-094B-EC6B-1024B847EBD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264102D-F60D-1417-376C-437E4A93E228}"/>
                </a:ext>
              </a:extLst>
            </p:cNvPr>
            <p:cNvSpPr txBox="1"/>
            <p:nvPr/>
          </p:nvSpPr>
          <p:spPr>
            <a:xfrm>
              <a:off x="990600" y="4007635"/>
              <a:ext cx="7162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chance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E3B818A-64F5-AB26-2B69-FA985A97E9B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機会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hance">
            <a:hlinkClick r:id="" action="ppaction://media"/>
            <a:extLst>
              <a:ext uri="{FF2B5EF4-FFF2-40B4-BE49-F238E27FC236}">
                <a16:creationId xmlns:a16="http://schemas.microsoft.com/office/drawing/2014/main" id="{DDBD62D9-CCAF-0A94-B99F-972F038DC6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17600" y="1501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0236ED2-A094-C843-1528-A65A320AB7D3}"/>
              </a:ext>
            </a:extLst>
          </p:cNvPr>
          <p:cNvSpPr/>
          <p:nvPr/>
        </p:nvSpPr>
        <p:spPr>
          <a:xfrm>
            <a:off x="2273300" y="3591485"/>
            <a:ext cx="46047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832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F7D21-86D3-A05B-9EE8-18C0D9915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7F330E1-3BB1-22E2-D55D-FEAD04A8CFA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613569F-0CA7-C946-5E3B-F5697EFA48D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73B4CC-EB88-DBE5-FDDB-AE0DFAEE9F7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C117FC1-C5D8-223A-30CC-39AE65C8BCBF}"/>
              </a:ext>
            </a:extLst>
          </p:cNvPr>
          <p:cNvGrpSpPr/>
          <p:nvPr/>
        </p:nvGrpSpPr>
        <p:grpSpPr>
          <a:xfrm>
            <a:off x="206477" y="1850631"/>
            <a:ext cx="8731046" cy="3033628"/>
            <a:chOff x="206477" y="2420557"/>
            <a:chExt cx="8731046" cy="30336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8C6C9EE-469C-B168-716A-51409FC6BC6E}"/>
                </a:ext>
              </a:extLst>
            </p:cNvPr>
            <p:cNvSpPr txBox="1"/>
            <p:nvPr/>
          </p:nvSpPr>
          <p:spPr>
            <a:xfrm>
              <a:off x="469900" y="4007635"/>
              <a:ext cx="8204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volunteer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DED68EA-97C7-B54E-9C7C-BD101E20C1D4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ボランティア</a:t>
              </a:r>
            </a:p>
          </p:txBody>
        </p:sp>
      </p:grpSp>
      <p:pic>
        <p:nvPicPr>
          <p:cNvPr id="2" name="volunteer">
            <a:hlinkClick r:id="" action="ppaction://media"/>
            <a:extLst>
              <a:ext uri="{FF2B5EF4-FFF2-40B4-BE49-F238E27FC236}">
                <a16:creationId xmlns:a16="http://schemas.microsoft.com/office/drawing/2014/main" id="{3BADAD4C-0172-2465-A14C-3EFFC0E634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18161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E6A3946-81D5-A04D-B3BC-57E3F1673ED1}"/>
              </a:ext>
            </a:extLst>
          </p:cNvPr>
          <p:cNvSpPr/>
          <p:nvPr/>
        </p:nvSpPr>
        <p:spPr>
          <a:xfrm>
            <a:off x="1562100" y="3254716"/>
            <a:ext cx="60271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9212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60ECE-4ABF-580D-A30F-00B5DE59B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F25977F-611D-AC32-38E6-4063767377A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DC0A7B-08A6-51B8-C73A-F7C4D0D3674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59E4B8-783C-507F-9826-B92048BB886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D4BDF20-090F-84F9-59F5-6E7DAB7F104E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C8C17A7-1F05-4512-84C1-1E2BCFFFA67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活動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F62F9A7-5680-687A-E135-A18D1A05043F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activity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activity">
            <a:hlinkClick r:id="" action="ppaction://media"/>
            <a:extLst>
              <a:ext uri="{FF2B5EF4-FFF2-40B4-BE49-F238E27FC236}">
                <a16:creationId xmlns:a16="http://schemas.microsoft.com/office/drawing/2014/main" id="{D69E10BD-3042-7173-0258-35AB006415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22375" y="19208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05F76C-D4B9-0A01-4478-4A9EDE5BA7B1}"/>
              </a:ext>
            </a:extLst>
          </p:cNvPr>
          <p:cNvSpPr/>
          <p:nvPr/>
        </p:nvSpPr>
        <p:spPr>
          <a:xfrm>
            <a:off x="2006600" y="3608227"/>
            <a:ext cx="51381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69910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6BC76-C848-DBDB-6FBE-D0FFCAD5A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36CC064-DD2B-F3DA-19F8-2927FE34AC4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577AF03-B8A3-0A15-B182-73FAE897E84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B6FE69-E40B-E47C-AA93-7D14E21A7FF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1361714-108F-7CB9-49BE-E356BA6CBA06}"/>
              </a:ext>
            </a:extLst>
          </p:cNvPr>
          <p:cNvGrpSpPr/>
          <p:nvPr/>
        </p:nvGrpSpPr>
        <p:grpSpPr>
          <a:xfrm>
            <a:off x="-266700" y="1636202"/>
            <a:ext cx="9677400" cy="3339375"/>
            <a:chOff x="-266700" y="1991699"/>
            <a:chExt cx="9677400" cy="33393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615D80A-17BA-73E4-D763-662CCCA27874}"/>
                </a:ext>
              </a:extLst>
            </p:cNvPr>
            <p:cNvSpPr txBox="1"/>
            <p:nvPr/>
          </p:nvSpPr>
          <p:spPr>
            <a:xfrm>
              <a:off x="-266700" y="4007635"/>
              <a:ext cx="96774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kindergarten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90C26CF-ED8E-27E7-B6A2-3F94AD203E1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幼稚園</a:t>
              </a:r>
            </a:p>
          </p:txBody>
        </p:sp>
      </p:grpSp>
      <p:pic>
        <p:nvPicPr>
          <p:cNvPr id="2" name="kindergarten">
            <a:hlinkClick r:id="" action="ppaction://media"/>
            <a:extLst>
              <a:ext uri="{FF2B5EF4-FFF2-40B4-BE49-F238E27FC236}">
                <a16:creationId xmlns:a16="http://schemas.microsoft.com/office/drawing/2014/main" id="{CF56A313-F915-B42A-501B-91F37493C6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31850" y="1844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53E89D1-A338-BC32-2A8A-E07C40B04554}"/>
              </a:ext>
            </a:extLst>
          </p:cNvPr>
          <p:cNvSpPr/>
          <p:nvPr/>
        </p:nvSpPr>
        <p:spPr>
          <a:xfrm>
            <a:off x="1003300" y="3429000"/>
            <a:ext cx="71447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432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EDDBB-0920-B180-4823-B0CE37653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DFC9CB-03F3-FF49-DB09-C79220D595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C7A2428-25CB-C268-593A-37235B92C59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002757D-358E-5682-E500-FBFFC018CF1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DD252A2-672E-5864-E7AC-D90E0972047B}"/>
              </a:ext>
            </a:extLst>
          </p:cNvPr>
          <p:cNvGrpSpPr/>
          <p:nvPr/>
        </p:nvGrpSpPr>
        <p:grpSpPr>
          <a:xfrm>
            <a:off x="152400" y="1536175"/>
            <a:ext cx="8839200" cy="3539430"/>
            <a:chOff x="152400" y="1791644"/>
            <a:chExt cx="88392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842715B-695F-7ABB-638E-1136441F54AC}"/>
                </a:ext>
              </a:extLst>
            </p:cNvPr>
            <p:cNvSpPr txBox="1"/>
            <p:nvPr/>
          </p:nvSpPr>
          <p:spPr>
            <a:xfrm>
              <a:off x="152400" y="4007635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experience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572F2BB-8FB6-DF08-7D3C-D355EA8927B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経験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experience">
            <a:hlinkClick r:id="" action="ppaction://media"/>
            <a:extLst>
              <a:ext uri="{FF2B5EF4-FFF2-40B4-BE49-F238E27FC236}">
                <a16:creationId xmlns:a16="http://schemas.microsoft.com/office/drawing/2014/main" id="{6F6F40C4-2395-DA53-FF54-849C5B89E6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46150" y="13208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7546215-A09F-15E8-CE89-589FFBA1334F}"/>
              </a:ext>
            </a:extLst>
          </p:cNvPr>
          <p:cNvSpPr/>
          <p:nvPr/>
        </p:nvSpPr>
        <p:spPr>
          <a:xfrm>
            <a:off x="1625600" y="3429000"/>
            <a:ext cx="59001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639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F95D7-70E0-F875-5C57-9B5996268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793C4D8-6D41-2676-57EE-7B305070E9D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7011F1E-17D2-8BA6-0E06-B5D992A20E9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B6C20C5-5750-A558-464A-667AD6AB268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D708726-00A4-9840-5190-CC4D81355784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5E9E3A7-9ED8-9311-7E2D-1B4C4461D477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society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30C5851-2F31-DA00-B3AE-F626DD2EC8D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社会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ociety">
            <a:hlinkClick r:id="" action="ppaction://media"/>
            <a:extLst>
              <a:ext uri="{FF2B5EF4-FFF2-40B4-BE49-F238E27FC236}">
                <a16:creationId xmlns:a16="http://schemas.microsoft.com/office/drawing/2014/main" id="{FBBB2034-71C5-E4A1-C012-CC855979FE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27100" y="1882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60F949E-B34D-0331-3562-72FBED8238D4}"/>
              </a:ext>
            </a:extLst>
          </p:cNvPr>
          <p:cNvSpPr/>
          <p:nvPr/>
        </p:nvSpPr>
        <p:spPr>
          <a:xfrm>
            <a:off x="2159000" y="3680197"/>
            <a:ext cx="48333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4201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4139-5421-52D1-6BEB-C996011EC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BAE169-0CB1-409E-C451-A417755D49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3CFD61-FB5F-5B3F-EFEB-1B42EE0E5166}"/>
              </a:ext>
            </a:extLst>
          </p:cNvPr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chance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hance">
            <a:hlinkClick r:id="" action="ppaction://media"/>
            <a:extLst>
              <a:ext uri="{FF2B5EF4-FFF2-40B4-BE49-F238E27FC236}">
                <a16:creationId xmlns:a16="http://schemas.microsoft.com/office/drawing/2014/main" id="{5DCF2F43-9059-3333-7704-19E342C590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1501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28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79353-6C6B-6D90-9426-4A75470CB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6674D1C-D582-21CF-8D98-E0EE189D36C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21CEB6D-64DD-AD7F-E712-276097662EC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8B59BAA-3435-2FB8-D057-32778FA75DD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D38409-B861-F2DE-52AD-1A83D5B10590}"/>
              </a:ext>
            </a:extLst>
          </p:cNvPr>
          <p:cNvGrpSpPr/>
          <p:nvPr/>
        </p:nvGrpSpPr>
        <p:grpSpPr>
          <a:xfrm>
            <a:off x="152400" y="1884980"/>
            <a:ext cx="8839200" cy="2841820"/>
            <a:chOff x="346212" y="2366144"/>
            <a:chExt cx="8839200" cy="284182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23557DB-E3CD-9EAF-420D-D5CBDECC9D51}"/>
                </a:ext>
              </a:extLst>
            </p:cNvPr>
            <p:cNvSpPr txBox="1"/>
            <p:nvPr/>
          </p:nvSpPr>
          <p:spPr>
            <a:xfrm>
              <a:off x="346212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意思疎通を図る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E6B43F4-5FB1-240A-39A2-E97FBFEFAE5D}"/>
                </a:ext>
              </a:extLst>
            </p:cNvPr>
            <p:cNvSpPr txBox="1"/>
            <p:nvPr/>
          </p:nvSpPr>
          <p:spPr>
            <a:xfrm>
              <a:off x="365262" y="4007635"/>
              <a:ext cx="88011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communicate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ommunicate">
            <a:hlinkClick r:id="" action="ppaction://media"/>
            <a:extLst>
              <a:ext uri="{FF2B5EF4-FFF2-40B4-BE49-F238E27FC236}">
                <a16:creationId xmlns:a16="http://schemas.microsoft.com/office/drawing/2014/main" id="{EBC627E4-9132-C069-08D0-F6B6AB46AD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89000" y="12922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D69A4D8-6099-0AED-F4CB-B76FFCD08851}"/>
              </a:ext>
            </a:extLst>
          </p:cNvPr>
          <p:cNvSpPr/>
          <p:nvPr/>
        </p:nvSpPr>
        <p:spPr>
          <a:xfrm>
            <a:off x="1270000" y="3254716"/>
            <a:ext cx="66113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1943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67240-FBEF-9562-C8B8-6DC483EAD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A74A31D-00AE-FDAC-7ED8-1753A6EF5CB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870B3B5-593F-2671-AEF2-20ACD75FB9E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C1EFEC1-2310-9060-BC2A-DB204E72947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E1BF64-28FA-F8E2-0C66-18EED46A2905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E30C33D-ADCA-56C1-6701-30CD68CAF737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various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598F759-D027-F03A-6C1E-58F17535A910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いろいろな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various">
            <a:hlinkClick r:id="" action="ppaction://media"/>
            <a:extLst>
              <a:ext uri="{FF2B5EF4-FFF2-40B4-BE49-F238E27FC236}">
                <a16:creationId xmlns:a16="http://schemas.microsoft.com/office/drawing/2014/main" id="{D4DB5722-DAFD-5E08-810B-F9C84671EA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12255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804A1D7-C078-2FC3-9E0B-8CEABA2BDDAA}"/>
              </a:ext>
            </a:extLst>
          </p:cNvPr>
          <p:cNvSpPr/>
          <p:nvPr/>
        </p:nvSpPr>
        <p:spPr>
          <a:xfrm>
            <a:off x="1993900" y="3254716"/>
            <a:ext cx="51635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9776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DE82E-A8F9-E4EA-0DC4-7F4FBD4E0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4280D8-5459-972E-A719-4B19A885E05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454CB73-09B1-1EA2-6242-FF8742B192B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2AA5EAF-D0C1-A6E7-624A-3445C8D4E25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4E9059-90F0-53EC-E2AD-6312805BEF46}"/>
              </a:ext>
            </a:extLst>
          </p:cNvPr>
          <p:cNvGrpSpPr/>
          <p:nvPr/>
        </p:nvGrpSpPr>
        <p:grpSpPr>
          <a:xfrm>
            <a:off x="571500" y="1786454"/>
            <a:ext cx="8001000" cy="3285092"/>
            <a:chOff x="571500" y="2292203"/>
            <a:chExt cx="8001000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08533D5-1CFD-33A5-77E8-44A0F91A6E63}"/>
                </a:ext>
              </a:extLst>
            </p:cNvPr>
            <p:cNvSpPr txBox="1"/>
            <p:nvPr/>
          </p:nvSpPr>
          <p:spPr>
            <a:xfrm>
              <a:off x="571500" y="4007635"/>
              <a:ext cx="8001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another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C3C6A99-A0E6-306C-ED28-84D363329918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他の、別の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another">
            <a:hlinkClick r:id="" action="ppaction://media"/>
            <a:extLst>
              <a:ext uri="{FF2B5EF4-FFF2-40B4-BE49-F238E27FC236}">
                <a16:creationId xmlns:a16="http://schemas.microsoft.com/office/drawing/2014/main" id="{F3A21AEC-113F-CA3F-3312-94DE4B4AEA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1654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B9346DF-8286-AC80-34BA-CF6C3CA365E4}"/>
              </a:ext>
            </a:extLst>
          </p:cNvPr>
          <p:cNvSpPr/>
          <p:nvPr/>
        </p:nvSpPr>
        <p:spPr>
          <a:xfrm>
            <a:off x="1981200" y="3254716"/>
            <a:ext cx="51889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9735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FB7D1-77EC-97E5-AF4E-67C2E8CCB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1D87468-FB2D-2903-F3C2-30F6723A9DA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410AE24-4121-66B5-7E3D-E1FA9B233F9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BBBDC23-EB89-70D7-56F9-89034059134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5E8C902-A1B2-A177-B6DD-AACC007B87B9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F8739E6-A56E-6F70-4F25-0DC89F5D01B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again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EE04A00-A664-5676-63A5-50EBC50F41E4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もう一度</a:t>
              </a:r>
            </a:p>
          </p:txBody>
        </p:sp>
      </p:grpSp>
      <p:pic>
        <p:nvPicPr>
          <p:cNvPr id="2" name="again">
            <a:hlinkClick r:id="" action="ppaction://media"/>
            <a:extLst>
              <a:ext uri="{FF2B5EF4-FFF2-40B4-BE49-F238E27FC236}">
                <a16:creationId xmlns:a16="http://schemas.microsoft.com/office/drawing/2014/main" id="{F567237A-304C-EC07-C385-ACA3AE2F9A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1682750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DAD6367-F77A-5614-1FE8-BDAA8E8DD8C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09A05D7-FCE8-64F2-1F08-E53F9B0B5411}"/>
              </a:ext>
            </a:extLst>
          </p:cNvPr>
          <p:cNvSpPr/>
          <p:nvPr/>
        </p:nvSpPr>
        <p:spPr>
          <a:xfrm>
            <a:off x="2819401" y="3429000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0291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64239-BAEB-E59E-BFFA-EEAFFD9B8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674F17-3497-6856-7B7E-075ACDAFBB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808A11-7ED2-D22F-E1DA-9B055AAE2D0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機会</a:t>
            </a:r>
          </a:p>
        </p:txBody>
      </p:sp>
      <p:pic>
        <p:nvPicPr>
          <p:cNvPr id="2" name="chance">
            <a:hlinkClick r:id="" action="ppaction://media"/>
            <a:extLst>
              <a:ext uri="{FF2B5EF4-FFF2-40B4-BE49-F238E27FC236}">
                <a16:creationId xmlns:a16="http://schemas.microsoft.com/office/drawing/2014/main" id="{174A7E5D-8EFD-086D-6D78-7B551A6F2B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1501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339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033628"/>
            <a:chOff x="206477" y="2420557"/>
            <a:chExt cx="8731046" cy="30336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ボランティア</a:t>
              </a:r>
            </a:p>
          </p:txBody>
        </p:sp>
      </p:grpSp>
      <p:pic>
        <p:nvPicPr>
          <p:cNvPr id="2" name="volunteer">
            <a:hlinkClick r:id="" action="ppaction://media"/>
            <a:extLst>
              <a:ext uri="{FF2B5EF4-FFF2-40B4-BE49-F238E27FC236}">
                <a16:creationId xmlns:a16="http://schemas.microsoft.com/office/drawing/2014/main" id="{38B71BC9-A55F-1503-223A-20F99F9C0D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816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7482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8CECE2-3A4C-A2A7-A1EB-6B08E1212BC6}"/>
              </a:ext>
            </a:extLst>
          </p:cNvPr>
          <p:cNvSpPr txBox="1"/>
          <p:nvPr/>
        </p:nvSpPr>
        <p:spPr>
          <a:xfrm>
            <a:off x="291548" y="2497976"/>
            <a:ext cx="8560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volunteer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volunteer">
            <a:hlinkClick r:id="" action="ppaction://media"/>
            <a:extLst>
              <a:ext uri="{FF2B5EF4-FFF2-40B4-BE49-F238E27FC236}">
                <a16:creationId xmlns:a16="http://schemas.microsoft.com/office/drawing/2014/main" id="{FB947D90-AB1A-9EED-CF3E-37490FBDF9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816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730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205A79-A96D-4EA2-95A1-A2455250B952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ボランティア</a:t>
            </a:r>
          </a:p>
        </p:txBody>
      </p:sp>
      <p:pic>
        <p:nvPicPr>
          <p:cNvPr id="3" name="volunteer">
            <a:hlinkClick r:id="" action="ppaction://media"/>
            <a:extLst>
              <a:ext uri="{FF2B5EF4-FFF2-40B4-BE49-F238E27FC236}">
                <a16:creationId xmlns:a16="http://schemas.microsoft.com/office/drawing/2014/main" id="{328B399D-9367-D986-8CAD-82CA06E287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1816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222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1BCA52C-6A4D-C7E1-410C-DFBE067934BB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A42FD9D-C723-2E4E-7E0E-66E6DF6AF5E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活動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C2CF9B4-874C-E6E3-9533-2FC32AF2080B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activity">
            <a:hlinkClick r:id="" action="ppaction://media"/>
            <a:extLst>
              <a:ext uri="{FF2B5EF4-FFF2-40B4-BE49-F238E27FC236}">
                <a16:creationId xmlns:a16="http://schemas.microsoft.com/office/drawing/2014/main" id="{D0E9DDFC-4DB3-2544-DD15-C747B25C6D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92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18135</TotalTime>
  <Words>181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2154</cp:revision>
  <cp:lastPrinted>2016-06-23T16:36:17Z</cp:lastPrinted>
  <dcterms:created xsi:type="dcterms:W3CDTF">2016-05-30T03:13:09Z</dcterms:created>
  <dcterms:modified xsi:type="dcterms:W3CDTF">2025-12-17T08:27:11Z</dcterms:modified>
</cp:coreProperties>
</file>