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handoutMasterIdLst>
    <p:handoutMasterId r:id="rId38"/>
  </p:handoutMasterIdLst>
  <p:sldIdLst>
    <p:sldId id="3657" r:id="rId2"/>
    <p:sldId id="3445" r:id="rId3"/>
    <p:sldId id="2531" r:id="rId4"/>
    <p:sldId id="3610" r:id="rId5"/>
    <p:sldId id="3611" r:id="rId6"/>
    <p:sldId id="3612" r:id="rId7"/>
    <p:sldId id="3613" r:id="rId8"/>
    <p:sldId id="4220" r:id="rId9"/>
    <p:sldId id="3623" r:id="rId10"/>
    <p:sldId id="3644" r:id="rId11"/>
    <p:sldId id="4219" r:id="rId12"/>
    <p:sldId id="3523" r:id="rId13"/>
    <p:sldId id="3561" r:id="rId14"/>
    <p:sldId id="3562" r:id="rId15"/>
    <p:sldId id="3563" r:id="rId16"/>
    <p:sldId id="3564" r:id="rId17"/>
    <p:sldId id="3565" r:id="rId18"/>
    <p:sldId id="3566" r:id="rId19"/>
    <p:sldId id="3567" r:id="rId20"/>
    <p:sldId id="3568" r:id="rId21"/>
    <p:sldId id="3569" r:id="rId22"/>
    <p:sldId id="3570" r:id="rId23"/>
    <p:sldId id="3573" r:id="rId24"/>
    <p:sldId id="3648" r:id="rId25"/>
    <p:sldId id="3577" r:id="rId26"/>
    <p:sldId id="3649" r:id="rId27"/>
    <p:sldId id="3650" r:id="rId28"/>
    <p:sldId id="3583" r:id="rId29"/>
    <p:sldId id="3587" r:id="rId30"/>
    <p:sldId id="3588" r:id="rId31"/>
    <p:sldId id="3589" r:id="rId32"/>
    <p:sldId id="3590" r:id="rId33"/>
    <p:sldId id="3655" r:id="rId34"/>
    <p:sldId id="3595" r:id="rId35"/>
    <p:sldId id="3609" r:id="rId3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p3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6.mp3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6.mp3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media" Target="../media/media9.mp3"/><Relationship Id="rId7" Type="http://schemas.openxmlformats.org/officeDocument/2006/relationships/image" Target="../media/image8.png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7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.png"/><Relationship Id="rId4" Type="http://schemas.openxmlformats.org/officeDocument/2006/relationships/audio" Target="../media/media9.mp3"/><Relationship Id="rId9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10.mp3"/><Relationship Id="rId7" Type="http://schemas.openxmlformats.org/officeDocument/2006/relationships/image" Target="../media/image2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1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0.mp3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2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13.wav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3.wav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media" Target="../media/media14.mp3"/><Relationship Id="rId7" Type="http://schemas.openxmlformats.org/officeDocument/2006/relationships/slideLayout" Target="../slideLayouts/slideLayout1.xml"/><Relationship Id="rId12" Type="http://schemas.microsoft.com/office/2007/relationships/hdphoto" Target="../media/hdphoto1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audio" Target="../media/media15.mp3"/><Relationship Id="rId11" Type="http://schemas.openxmlformats.org/officeDocument/2006/relationships/image" Target="../media/image9.png"/><Relationship Id="rId5" Type="http://schemas.microsoft.com/office/2007/relationships/media" Target="../media/media15.mp3"/><Relationship Id="rId10" Type="http://schemas.openxmlformats.org/officeDocument/2006/relationships/image" Target="../media/image8.png"/><Relationship Id="rId4" Type="http://schemas.openxmlformats.org/officeDocument/2006/relationships/audio" Target="../media/media14.mp3"/><Relationship Id="rId9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22.png"/><Relationship Id="rId3" Type="http://schemas.microsoft.com/office/2007/relationships/media" Target="../media/media17.mp3"/><Relationship Id="rId7" Type="http://schemas.openxmlformats.org/officeDocument/2006/relationships/image" Target="../media/image9.png"/><Relationship Id="rId12" Type="http://schemas.openxmlformats.org/officeDocument/2006/relationships/image" Target="../media/image21.svg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6" Type="http://schemas.openxmlformats.org/officeDocument/2006/relationships/image" Target="../media/image8.png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.svg"/><Relationship Id="rId4" Type="http://schemas.openxmlformats.org/officeDocument/2006/relationships/audio" Target="../media/media17.mp3"/><Relationship Id="rId9" Type="http://schemas.openxmlformats.org/officeDocument/2006/relationships/image" Target="../media/image18.png"/><Relationship Id="rId1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media" Target="../media/media19.mp3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19.mp3"/><Relationship Id="rId9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84932D3-7250-2173-F0D3-86CE802383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3" name="加工効果音　学校のチャイム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783537" y="0"/>
            <a:ext cx="609600" cy="609600"/>
          </a:xfrm>
          <a:prstGeom prst="rect">
            <a:avLst/>
          </a:prstGeom>
        </p:spPr>
      </p:pic>
      <p:sp>
        <p:nvSpPr>
          <p:cNvPr id="4" name="Text Box 42">
            <a:extLst>
              <a:ext uri="{FF2B5EF4-FFF2-40B4-BE49-F238E27FC236}">
                <a16:creationId xmlns:a16="http://schemas.microsoft.com/office/drawing/2014/main" id="{DCA3B3F6-3222-7615-811E-13E01D911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89" y="191512"/>
            <a:ext cx="3320999" cy="96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80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講座</a:t>
            </a:r>
            <a:r>
              <a:rPr lang="en-US" altLang="ja-JP" sz="5400" b="1" dirty="0">
                <a:solidFill>
                  <a:srgbClr val="FFFF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No.25 </a:t>
            </a:r>
            <a:endParaRPr lang="en-US" altLang="ja-JP" sz="8000" b="1" dirty="0">
              <a:solidFill>
                <a:srgbClr val="FFFF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790F2007-BFFA-2AA6-900E-4C5C5A8B8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1372080"/>
            <a:ext cx="8624775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9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章　</a:t>
            </a:r>
            <a:r>
              <a:rPr kumimoji="0"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接続詞・前置詞・代名詞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Text Box 40">
            <a:extLst>
              <a:ext uri="{FF2B5EF4-FFF2-40B4-BE49-F238E27FC236}">
                <a16:creationId xmlns:a16="http://schemas.microsoft.com/office/drawing/2014/main" id="{2718A281-BD8B-EA5B-D435-3E406C715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9224" y="2605328"/>
            <a:ext cx="8210550" cy="1018695"/>
          </a:xfrm>
          <a:prstGeom prst="rect">
            <a:avLst/>
          </a:prstGeom>
          <a:noFill/>
          <a:ln w="28575">
            <a:noFill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ja-JP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3. </a:t>
            </a:r>
            <a:r>
              <a:rPr lang="ja-JP" altLang="en-US" sz="48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代名詞</a:t>
            </a:r>
            <a:endParaRPr kumimoji="0" lang="ja-JP" altLang="ja-JP" sz="4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FF7D480-4EC3-987A-FA17-6A4390917BB2}"/>
              </a:ext>
            </a:extLst>
          </p:cNvPr>
          <p:cNvCxnSpPr/>
          <p:nvPr/>
        </p:nvCxnSpPr>
        <p:spPr>
          <a:xfrm>
            <a:off x="519223" y="2390775"/>
            <a:ext cx="821055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52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F2136F25-9AE3-2A79-FA7A-8DE81DB0A4B7}"/>
              </a:ext>
            </a:extLst>
          </p:cNvPr>
          <p:cNvSpPr/>
          <p:nvPr/>
        </p:nvSpPr>
        <p:spPr>
          <a:xfrm>
            <a:off x="889233" y="2871356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5EF0CB66-6AF8-EA60-6D51-8042248F9135}"/>
              </a:ext>
            </a:extLst>
          </p:cNvPr>
          <p:cNvSpPr/>
          <p:nvPr/>
        </p:nvSpPr>
        <p:spPr>
          <a:xfrm>
            <a:off x="620816" y="3265683"/>
            <a:ext cx="4068630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25C8B1FA-9F62-CB8D-69AC-639CC2E33738}"/>
              </a:ext>
            </a:extLst>
          </p:cNvPr>
          <p:cNvSpPr/>
          <p:nvPr/>
        </p:nvSpPr>
        <p:spPr>
          <a:xfrm>
            <a:off x="889233" y="1746140"/>
            <a:ext cx="7784984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9DC6000-DC47-7C91-DB41-66B6F66FCA75}"/>
              </a:ext>
            </a:extLst>
          </p:cNvPr>
          <p:cNvSpPr/>
          <p:nvPr/>
        </p:nvSpPr>
        <p:spPr>
          <a:xfrm>
            <a:off x="620816" y="2140467"/>
            <a:ext cx="6593716" cy="36911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50E4FDB-24E1-F485-DA43-5A1A086BBF4B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P.198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基本文法の整理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C25A84-2B03-2C57-C3F4-C0C803B88189}"/>
              </a:ext>
            </a:extLst>
          </p:cNvPr>
          <p:cNvSpPr txBox="1"/>
          <p:nvPr/>
        </p:nvSpPr>
        <p:spPr>
          <a:xfrm>
            <a:off x="620817" y="1714563"/>
            <a:ext cx="8128900" cy="23083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・代名詞は、人や物を指し示したり、前に出てきた内容を指し示す。また、同じ語句の反復を避けるときにも使う。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・①日時・日付など、②距離、③天気・明暗など、④形式主語の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は「それは」とは訳さない。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FA0203C-156E-7709-19DE-5DBC56B166F4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4385C575-7A0C-E5B9-BCE7-7D5CD027EC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23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68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268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68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  <p:bldP spid="13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CA51EA26-B86B-14DA-23BE-6FD4CB1555CA}"/>
              </a:ext>
            </a:extLst>
          </p:cNvPr>
          <p:cNvSpPr/>
          <p:nvPr/>
        </p:nvSpPr>
        <p:spPr>
          <a:xfrm>
            <a:off x="0" y="1029686"/>
            <a:ext cx="9144000" cy="582831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7932DD0-1F12-DD5E-DB98-E962D32B82FA}"/>
              </a:ext>
            </a:extLst>
          </p:cNvPr>
          <p:cNvSpPr/>
          <p:nvPr/>
        </p:nvSpPr>
        <p:spPr>
          <a:xfrm>
            <a:off x="0" y="-1"/>
            <a:ext cx="9144000" cy="102968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645A76-691A-3640-8CC0-1DC9858109C7}"/>
              </a:ext>
            </a:extLst>
          </p:cNvPr>
          <p:cNvSpPr txBox="1"/>
          <p:nvPr/>
        </p:nvSpPr>
        <p:spPr>
          <a:xfrm>
            <a:off x="302136" y="69374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それぞれ、音声が４回ずつ流れます。音声のあとに、ポーズがありますので、すべて英語でリピートしてください。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0373074-9D88-331B-D586-050795D2D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600" y="1332758"/>
            <a:ext cx="8560800" cy="4807948"/>
          </a:xfrm>
          <a:prstGeom prst="rect">
            <a:avLst/>
          </a:prstGeom>
        </p:spPr>
      </p:pic>
      <p:pic>
        <p:nvPicPr>
          <p:cNvPr id="6" name="AS_G3_25_01_kihon">
            <a:hlinkClick r:id="" action="ppaction://media"/>
            <a:extLst>
              <a:ext uri="{FF2B5EF4-FFF2-40B4-BE49-F238E27FC236}">
                <a16:creationId xmlns:a16="http://schemas.microsoft.com/office/drawing/2014/main" id="{618BD503-C9E0-58CC-7228-A81D546E32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55200" y="171132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3878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8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6B9398-3DF2-4F93-20CE-33162B859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78CDB63-6BBB-0FCD-46E3-CCCA8B3A55A6}"/>
              </a:ext>
            </a:extLst>
          </p:cNvPr>
          <p:cNvSpPr/>
          <p:nvPr/>
        </p:nvSpPr>
        <p:spPr>
          <a:xfrm>
            <a:off x="-209725" y="1127824"/>
            <a:ext cx="9605395" cy="106540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295FB1D-3FAE-7504-2EAD-B04D20D659EA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1">
            <a:extLst>
              <a:ext uri="{FF2B5EF4-FFF2-40B4-BE49-F238E27FC236}">
                <a16:creationId xmlns:a16="http://schemas.microsoft.com/office/drawing/2014/main" id="{8C2E9580-2236-3C9D-C372-6DE100B3CD62}"/>
              </a:ext>
            </a:extLst>
          </p:cNvPr>
          <p:cNvSpPr txBox="1">
            <a:spLocks/>
          </p:cNvSpPr>
          <p:nvPr/>
        </p:nvSpPr>
        <p:spPr>
          <a:xfrm>
            <a:off x="566057" y="210403"/>
            <a:ext cx="8468376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P.199</a:t>
            </a:r>
            <a:r>
              <a:rPr lang="ja-JP" altLang="en-US" sz="5400" b="1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トレーニング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BD0AD1B-9DD7-8EF4-89B1-F1A589A4DE44}"/>
              </a:ext>
            </a:extLst>
          </p:cNvPr>
          <p:cNvSpPr txBox="1"/>
          <p:nvPr/>
        </p:nvSpPr>
        <p:spPr>
          <a:xfrm>
            <a:off x="180975" y="1275805"/>
            <a:ext cx="8943975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の特別用法（時、 天候、 距離など）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1EF2D10-E101-5DC5-5C6C-701D2302DB5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507F738-C30F-A6E5-FA9D-3BF364EEC8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00" y="3827337"/>
            <a:ext cx="4132322" cy="3099242"/>
          </a:xfrm>
          <a:prstGeom prst="rect">
            <a:avLst/>
          </a:prstGeom>
        </p:spPr>
      </p:pic>
      <p:pic>
        <p:nvPicPr>
          <p:cNvPr id="10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F11792CB-94E7-F71F-6DA3-92B1FBE36D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0774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1021558"/>
            <a:ext cx="9144000" cy="583644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A1F82C3-8419-37D0-669A-20EC9E053D23}"/>
              </a:ext>
            </a:extLst>
          </p:cNvPr>
          <p:cNvSpPr/>
          <p:nvPr/>
        </p:nvSpPr>
        <p:spPr>
          <a:xfrm>
            <a:off x="0" y="-1"/>
            <a:ext cx="9144000" cy="1021559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B8B65-5B06-6FD6-6A9F-DF511D1B9A81}"/>
              </a:ext>
            </a:extLst>
          </p:cNvPr>
          <p:cNvSpPr txBox="1"/>
          <p:nvPr/>
        </p:nvSpPr>
        <p:spPr>
          <a:xfrm>
            <a:off x="302136" y="75750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A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から </a:t>
            </a:r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C 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のイラストに合う英文になるように、空欄にあてはまる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英語を書いてください。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9A6DFF2-28EF-94C1-A3AA-C174659F2C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596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10515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288C91A1-F6F4-AAC0-80B3-37CC069A32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000" y="1097309"/>
            <a:ext cx="8712000" cy="5596755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806755A-D7B8-DFDA-614C-37FE3E2C263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C660129-2CDE-2EC5-DA86-B5D20970A6FE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次は、音声を聞いて、確認してください。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3" name="PPT_20">
            <a:hlinkClick r:id="" action="ppaction://media"/>
            <a:extLst>
              <a:ext uri="{FF2B5EF4-FFF2-40B4-BE49-F238E27FC236}">
                <a16:creationId xmlns:a16="http://schemas.microsoft.com/office/drawing/2014/main" id="{72358614-AACB-5FDF-6782-44F2BD7C2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7723929-729F-F8B4-7296-46E28F9BBE29}"/>
              </a:ext>
            </a:extLst>
          </p:cNvPr>
          <p:cNvSpPr txBox="1"/>
          <p:nvPr/>
        </p:nvSpPr>
        <p:spPr>
          <a:xfrm>
            <a:off x="1501235" y="3345603"/>
            <a:ext cx="4027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           four    thirty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" name="AS_G3_25_03_kihon_t_1">
            <a:hlinkClick r:id="" action="ppaction://media"/>
            <a:extLst>
              <a:ext uri="{FF2B5EF4-FFF2-40B4-BE49-F238E27FC236}">
                <a16:creationId xmlns:a16="http://schemas.microsoft.com/office/drawing/2014/main" id="{63C63D23-F32B-CE8C-717A-1B869432BF0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96324" y="2371112"/>
            <a:ext cx="406400" cy="406400"/>
          </a:xfrm>
          <a:prstGeom prst="rect">
            <a:avLst/>
          </a:prstGeom>
        </p:spPr>
      </p:pic>
      <p:pic>
        <p:nvPicPr>
          <p:cNvPr id="13" name="AS_G3_25_03_kihon_t_1">
            <a:hlinkClick r:id="" action="ppaction://media"/>
            <a:extLst>
              <a:ext uri="{FF2B5EF4-FFF2-40B4-BE49-F238E27FC236}">
                <a16:creationId xmlns:a16="http://schemas.microsoft.com/office/drawing/2014/main" id="{F575A62C-9E31-099A-D3AC-1C9982AD225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596324" y="1426023"/>
            <a:ext cx="406400" cy="40640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AB7E2BB-61FE-66D0-3242-EA99F3C0F130}"/>
              </a:ext>
            </a:extLst>
          </p:cNvPr>
          <p:cNvSpPr txBox="1"/>
          <p:nvPr/>
        </p:nvSpPr>
        <p:spPr>
          <a:xfrm>
            <a:off x="1501235" y="4547889"/>
            <a:ext cx="3190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             sunny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35B7AAB-1B02-D8DE-F7A4-4847A98F1178}"/>
              </a:ext>
            </a:extLst>
          </p:cNvPr>
          <p:cNvSpPr txBox="1"/>
          <p:nvPr/>
        </p:nvSpPr>
        <p:spPr>
          <a:xfrm>
            <a:off x="1501235" y="5750956"/>
            <a:ext cx="3190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               hot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47727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331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9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96B4F-D616-84B2-0528-2934B43DD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A6B5F0A-9EE6-2C9C-6C4C-BE913AC76CAC}"/>
              </a:ext>
            </a:extLst>
          </p:cNvPr>
          <p:cNvSpPr/>
          <p:nvPr/>
        </p:nvSpPr>
        <p:spPr>
          <a:xfrm>
            <a:off x="0" y="637116"/>
            <a:ext cx="9144000" cy="6220884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3A98F6C-7312-ED4A-1A74-77C3E17F7CCA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BC392F-6057-8195-EEA9-7F3D9B02B5AC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完成した英文を、声に出して音読しておきましょう。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07125150-FA16-B945-703A-BB9E58B51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00" y="1097309"/>
            <a:ext cx="8712000" cy="5596755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BA146D1-1459-14DF-1E61-7FC95BCC81B4}"/>
              </a:ext>
            </a:extLst>
          </p:cNvPr>
          <p:cNvSpPr txBox="1"/>
          <p:nvPr/>
        </p:nvSpPr>
        <p:spPr>
          <a:xfrm>
            <a:off x="1501235" y="3345603"/>
            <a:ext cx="4027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           four    thirty 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CF69304-F2B3-0D6F-E233-4C59F00A6FE5}"/>
              </a:ext>
            </a:extLst>
          </p:cNvPr>
          <p:cNvSpPr txBox="1"/>
          <p:nvPr/>
        </p:nvSpPr>
        <p:spPr>
          <a:xfrm>
            <a:off x="1501235" y="4547889"/>
            <a:ext cx="3190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             sunny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838E8E7-6D44-E07E-E7E0-A07082A014EB}"/>
              </a:ext>
            </a:extLst>
          </p:cNvPr>
          <p:cNvSpPr txBox="1"/>
          <p:nvPr/>
        </p:nvSpPr>
        <p:spPr>
          <a:xfrm>
            <a:off x="1501235" y="5750956"/>
            <a:ext cx="3190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               hot</a:t>
            </a:r>
            <a:endParaRPr kumimoji="1" lang="ja-JP" altLang="en-US" sz="12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624664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6F2B0D-D249-E001-2D10-937CE56B3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FAFDE97-1F0B-DA76-F9BC-44D1B44F43E2}"/>
              </a:ext>
            </a:extLst>
          </p:cNvPr>
          <p:cNvSpPr/>
          <p:nvPr/>
        </p:nvSpPr>
        <p:spPr>
          <a:xfrm>
            <a:off x="0" y="613167"/>
            <a:ext cx="9144000" cy="441037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942348-1E40-84FC-7D80-DD158E55CAE2}"/>
              </a:ext>
            </a:extLst>
          </p:cNvPr>
          <p:cNvSpPr txBox="1"/>
          <p:nvPr/>
        </p:nvSpPr>
        <p:spPr>
          <a:xfrm>
            <a:off x="632705" y="5176199"/>
            <a:ext cx="78785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32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It snows a lot in Hokkaido.</a:t>
            </a:r>
            <a:endParaRPr kumimoji="1" lang="ja-JP" altLang="en-US" sz="14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PPT_20">
            <a:hlinkClick r:id="" action="ppaction://media"/>
            <a:extLst>
              <a:ext uri="{FF2B5EF4-FFF2-40B4-BE49-F238E27FC236}">
                <a16:creationId xmlns:a16="http://schemas.microsoft.com/office/drawing/2014/main" id="{001D6380-7A1A-60A1-2DB7-5A6C912776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40902" y="2788989"/>
            <a:ext cx="609600" cy="609600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2CD2220-3A40-3891-7264-9F12FBB78903}"/>
              </a:ext>
            </a:extLst>
          </p:cNvPr>
          <p:cNvSpPr/>
          <p:nvPr/>
        </p:nvSpPr>
        <p:spPr>
          <a:xfrm>
            <a:off x="0" y="-1"/>
            <a:ext cx="9144000" cy="637117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2A7C52-35A4-B5ED-84AF-BB8A7D400A1F}"/>
              </a:ext>
            </a:extLst>
          </p:cNvPr>
          <p:cNvSpPr txBox="1"/>
          <p:nvPr/>
        </p:nvSpPr>
        <p:spPr>
          <a:xfrm>
            <a:off x="302136" y="75750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練習したターゲットセンテンスを使って、英作文しましょう。</a:t>
            </a:r>
          </a:p>
        </p:txBody>
      </p:sp>
      <p:pic>
        <p:nvPicPr>
          <p:cNvPr id="3" name="AS_G3_25_04_kihon_t_2">
            <a:hlinkClick r:id="" action="ppaction://media"/>
            <a:extLst>
              <a:ext uri="{FF2B5EF4-FFF2-40B4-BE49-F238E27FC236}">
                <a16:creationId xmlns:a16="http://schemas.microsoft.com/office/drawing/2014/main" id="{C2661C64-727A-FFAB-AA20-C2D9C0D3AB9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02800" y="1901825"/>
            <a:ext cx="406400" cy="4064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57DB889-73B6-0119-BA31-7F05D1BF71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200" y="1382198"/>
            <a:ext cx="8877600" cy="2823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224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2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739EDB-0C5C-8CB7-7689-9EF5F417F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A880D39-E9AA-9964-BF1D-925C27022A28}"/>
              </a:ext>
            </a:extLst>
          </p:cNvPr>
          <p:cNvSpPr/>
          <p:nvPr/>
        </p:nvSpPr>
        <p:spPr>
          <a:xfrm>
            <a:off x="-209725" y="68580"/>
            <a:ext cx="9605395" cy="10654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67556DF-A2F3-B824-3986-BB3E052EE31B}"/>
              </a:ext>
            </a:extLst>
          </p:cNvPr>
          <p:cNvSpPr txBox="1"/>
          <p:nvPr/>
        </p:nvSpPr>
        <p:spPr>
          <a:xfrm>
            <a:off x="620817" y="1714563"/>
            <a:ext cx="7944309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学習した文法をふくむ英語の文章を読みましょう。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8FA5657-6479-BE5C-51E4-1FA1CBE64CAB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se_maoudamashii_onepoint17">
            <a:hlinkClick r:id="" action="ppaction://media"/>
            <a:extLst>
              <a:ext uri="{FF2B5EF4-FFF2-40B4-BE49-F238E27FC236}">
                <a16:creationId xmlns:a16="http://schemas.microsoft.com/office/drawing/2014/main" id="{7CC15154-E1A1-C401-51CD-E24D7E9C56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25418" y="2424941"/>
            <a:ext cx="609601" cy="609600"/>
          </a:xfrm>
          <a:prstGeom prst="rect">
            <a:avLst/>
          </a:prstGeom>
        </p:spPr>
      </p:pic>
      <p:sp>
        <p:nvSpPr>
          <p:cNvPr id="6" name="タイトル 1">
            <a:extLst>
              <a:ext uri="{FF2B5EF4-FFF2-40B4-BE49-F238E27FC236}">
                <a16:creationId xmlns:a16="http://schemas.microsoft.com/office/drawing/2014/main" id="{2ED6B2F6-2ABA-CE31-1A41-32D2400B8BF6}"/>
              </a:ext>
            </a:extLst>
          </p:cNvPr>
          <p:cNvSpPr txBox="1">
            <a:spLocks/>
          </p:cNvSpPr>
          <p:nvPr/>
        </p:nvSpPr>
        <p:spPr>
          <a:xfrm>
            <a:off x="66261" y="210403"/>
            <a:ext cx="9011478" cy="7817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P.200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～</a:t>
            </a:r>
            <a:r>
              <a:rPr lang="en-US" altLang="ja-JP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204</a:t>
            </a:r>
            <a:r>
              <a:rPr lang="ja-JP" altLang="en-US" sz="5400" b="1" spc="-3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英語の文章を読もう</a:t>
            </a:r>
          </a:p>
        </p:txBody>
      </p:sp>
    </p:spTree>
    <p:extLst>
      <p:ext uri="{BB962C8B-B14F-4D97-AF65-F5344CB8AC3E}">
        <p14:creationId xmlns:p14="http://schemas.microsoft.com/office/powerpoint/2010/main" val="31381719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05CFA-2CEB-0C13-E412-CCE842A8D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9207EF87-0C33-EF45-F062-32C8C3831C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4453B1D1-E254-ACDD-2F6B-A51213D13A2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AE88EB3-9828-B968-6C73-78B11B6E4CE2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Scanning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情報を検索しながら聞く！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FA1FEE58-D18B-61AD-E4FB-02244C0CAF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178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78C5506-7CA3-0305-E488-DA750DF30A46}"/>
              </a:ext>
            </a:extLst>
          </p:cNvPr>
          <p:cNvSpPr/>
          <p:nvPr/>
        </p:nvSpPr>
        <p:spPr>
          <a:xfrm>
            <a:off x="0" y="-1"/>
            <a:ext cx="9144000" cy="1379221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60FF411-4060-B899-8893-89E7DAD85C62}"/>
              </a:ext>
            </a:extLst>
          </p:cNvPr>
          <p:cNvSpPr/>
          <p:nvPr/>
        </p:nvSpPr>
        <p:spPr>
          <a:xfrm>
            <a:off x="0" y="2905121"/>
            <a:ext cx="9144000" cy="39528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B36D38E-D005-3F8A-817D-591273321464}"/>
              </a:ext>
            </a:extLst>
          </p:cNvPr>
          <p:cNvGrpSpPr/>
          <p:nvPr/>
        </p:nvGrpSpPr>
        <p:grpSpPr>
          <a:xfrm>
            <a:off x="-13702" y="1399818"/>
            <a:ext cx="9157701" cy="1459582"/>
            <a:chOff x="-13702" y="1399818"/>
            <a:chExt cx="9157701" cy="1459582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21ECC4D6-102B-F5E7-1F3A-6B8DFBDA19D7}"/>
                </a:ext>
              </a:extLst>
            </p:cNvPr>
            <p:cNvSpPr/>
            <p:nvPr/>
          </p:nvSpPr>
          <p:spPr>
            <a:xfrm>
              <a:off x="-13702" y="1399818"/>
              <a:ext cx="9157701" cy="1459582"/>
            </a:xfrm>
            <a:prstGeom prst="rect">
              <a:avLst/>
            </a:prstGeom>
            <a:solidFill>
              <a:schemeClr val="tx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59EBDE73-9433-1660-9E97-0471536684DC}"/>
                </a:ext>
              </a:extLst>
            </p:cNvPr>
            <p:cNvSpPr txBox="1"/>
            <p:nvPr/>
          </p:nvSpPr>
          <p:spPr>
            <a:xfrm>
              <a:off x="371399" y="1591000"/>
              <a:ext cx="8387499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「ボランティアを経験した多くの生徒は、</a:t>
              </a:r>
            </a:p>
            <a:p>
              <a:r>
                <a:rPr kumimoji="1" lang="ja-JP" altLang="en-US" sz="3200" b="1" dirty="0">
                  <a:solidFill>
                    <a:schemeClr val="bg1"/>
                  </a:solidFill>
                  <a:latin typeface="ＭＳ Ｐゴシック" panose="020B0600070205080204" pitchFamily="50" charset="-128"/>
                  <a:ea typeface="ＭＳ Ｐゴシック" panose="020B0600070205080204" pitchFamily="50" charset="-128"/>
                </a:rPr>
                <a:t>また参加したいと考えます。」</a:t>
              </a: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DEFE16F6-2EC2-8A73-EAF3-3714044DD6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713" y="3672951"/>
            <a:ext cx="2905123" cy="2905123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31C7653-FB8A-4DFD-8FFD-8AE379F25C02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B10954E-BC36-4736-9D1C-61D22809A4E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5FEC9E7-5CA1-5921-FFFF-45FD106CCC23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１の日本語と、放送される英文の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内容が合っているか聞き取りましょう。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乗算記号 9">
            <a:extLst>
              <a:ext uri="{FF2B5EF4-FFF2-40B4-BE49-F238E27FC236}">
                <a16:creationId xmlns:a16="http://schemas.microsoft.com/office/drawing/2014/main" id="{C5849D0B-2506-420A-E213-72CFED0816AD}"/>
              </a:ext>
            </a:extLst>
          </p:cNvPr>
          <p:cNvSpPr/>
          <p:nvPr/>
        </p:nvSpPr>
        <p:spPr>
          <a:xfrm>
            <a:off x="2215933" y="3075286"/>
            <a:ext cx="3782714" cy="3782714"/>
          </a:xfrm>
          <a:prstGeom prst="mathMultiply">
            <a:avLst>
              <a:gd name="adj1" fmla="val 689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6DA7A46F-DF33-FE23-5D8E-7D9672997DDF}"/>
              </a:ext>
            </a:extLst>
          </p:cNvPr>
          <p:cNvSpPr/>
          <p:nvPr/>
        </p:nvSpPr>
        <p:spPr>
          <a:xfrm>
            <a:off x="476890" y="382397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70784202-6EFC-272B-0C50-B1CDBBCD8E6B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AS_G3_25_05_reading_s1_1">
            <a:hlinkClick r:id="" action="ppaction://media"/>
            <a:extLst>
              <a:ext uri="{FF2B5EF4-FFF2-40B4-BE49-F238E27FC236}">
                <a16:creationId xmlns:a16="http://schemas.microsoft.com/office/drawing/2014/main" id="{99028D4F-8539-49DF-2C88-F755C5A7679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763375" y="1933575"/>
            <a:ext cx="406400" cy="406400"/>
          </a:xfrm>
          <a:prstGeom prst="rect">
            <a:avLst/>
          </a:prstGeom>
        </p:spPr>
      </p:pic>
      <p:pic>
        <p:nvPicPr>
          <p:cNvPr id="7" name="AS_G3_25_06_reading_s1_2">
            <a:hlinkClick r:id="" action="ppaction://media"/>
            <a:extLst>
              <a:ext uri="{FF2B5EF4-FFF2-40B4-BE49-F238E27FC236}">
                <a16:creationId xmlns:a16="http://schemas.microsoft.com/office/drawing/2014/main" id="{2B306FD0-4832-1D3A-1755-A2C1FC062A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763375" y="290512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2098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417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78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5" grpId="0" animBg="1"/>
      <p:bldP spid="5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6118999-E632-C15E-472C-96607041DEE9}"/>
              </a:ext>
            </a:extLst>
          </p:cNvPr>
          <p:cNvSpPr/>
          <p:nvPr/>
        </p:nvSpPr>
        <p:spPr>
          <a:xfrm>
            <a:off x="0" y="0"/>
            <a:ext cx="9144000" cy="4397613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55B84EE-29D3-4DFB-AD3F-BFB333D7B077}"/>
              </a:ext>
            </a:extLst>
          </p:cNvPr>
          <p:cNvSpPr txBox="1"/>
          <p:nvPr/>
        </p:nvSpPr>
        <p:spPr>
          <a:xfrm>
            <a:off x="428624" y="4628290"/>
            <a:ext cx="8286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3000" dirty="0">
                <a:solidFill>
                  <a:srgbClr val="C00000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英文がどれくらい理解できたかチェックしましょう。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6C41A13-0EB3-BC14-3734-129477A3C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69" y="5426384"/>
            <a:ext cx="8594062" cy="641147"/>
          </a:xfrm>
          <a:prstGeom prst="rect">
            <a:avLst/>
          </a:prstGeom>
        </p:spPr>
      </p:pic>
      <p:sp>
        <p:nvSpPr>
          <p:cNvPr id="6" name="楕円 5">
            <a:extLst>
              <a:ext uri="{FF2B5EF4-FFF2-40B4-BE49-F238E27FC236}">
                <a16:creationId xmlns:a16="http://schemas.microsoft.com/office/drawing/2014/main" id="{516F39C1-D9A3-BEC2-62D1-2C3824B5CC60}"/>
              </a:ext>
            </a:extLst>
          </p:cNvPr>
          <p:cNvSpPr/>
          <p:nvPr/>
        </p:nvSpPr>
        <p:spPr>
          <a:xfrm>
            <a:off x="6106503" y="5353716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2F3D4BA3-2290-ED70-94E7-CB0D7D6EC21C}"/>
              </a:ext>
            </a:extLst>
          </p:cNvPr>
          <p:cNvSpPr/>
          <p:nvPr/>
        </p:nvSpPr>
        <p:spPr>
          <a:xfrm>
            <a:off x="3429327" y="1055310"/>
            <a:ext cx="2285345" cy="2285345"/>
          </a:xfrm>
          <a:prstGeom prst="ellipse">
            <a:avLst/>
          </a:prstGeom>
          <a:noFill/>
          <a:ln w="298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403992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C1745F7D-5335-E828-252C-AA02C11424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Slash Reading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意味のまとまりに分ける！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2416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75568A41-A987-4335-9B5C-037F8550143C}"/>
              </a:ext>
            </a:extLst>
          </p:cNvPr>
          <p:cNvSpPr/>
          <p:nvPr/>
        </p:nvSpPr>
        <p:spPr>
          <a:xfrm>
            <a:off x="0" y="945942"/>
            <a:ext cx="9144000" cy="591205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91C482E-0CBB-0A4B-45C6-A53F3C79F1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600" y="1309687"/>
            <a:ext cx="8848800" cy="4605842"/>
          </a:xfrm>
          <a:prstGeom prst="rect">
            <a:avLst/>
          </a:prstGeom>
        </p:spPr>
      </p:pic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10FFBC08-3118-4839-B864-2D408BDBAD51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PPT_49">
            <a:hlinkClick r:id="" action="ppaction://media"/>
            <a:extLst>
              <a:ext uri="{FF2B5EF4-FFF2-40B4-BE49-F238E27FC236}">
                <a16:creationId xmlns:a16="http://schemas.microsoft.com/office/drawing/2014/main" id="{F6165926-E8A0-4FB0-A984-E41AD332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357613" y="2613097"/>
            <a:ext cx="609600" cy="60960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8E01A49-73DE-F3B1-D4DC-0EE2AA028869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意味のまとまりごとに、短いポーズが入りますので、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スラッシュで区切って</a:t>
            </a:r>
            <a:r>
              <a:rPr lang="ja-JP" altLang="en-US" sz="2400" dirty="0">
                <a:solidFill>
                  <a:srgbClr val="FFFF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意味を考えながら</a:t>
            </a:r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音声を聞いてみましょう。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DA848524-435A-E6AA-AE53-0B73E78B31EA}"/>
              </a:ext>
            </a:extLst>
          </p:cNvPr>
          <p:cNvCxnSpPr/>
          <p:nvPr/>
        </p:nvCxnSpPr>
        <p:spPr>
          <a:xfrm flipH="1">
            <a:off x="1685226" y="142805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S_G3_25_07_reading_s2">
            <a:hlinkClick r:id="" action="ppaction://media"/>
            <a:extLst>
              <a:ext uri="{FF2B5EF4-FFF2-40B4-BE49-F238E27FC236}">
                <a16:creationId xmlns:a16="http://schemas.microsoft.com/office/drawing/2014/main" id="{95A79D3E-8AA4-EB9E-59BC-3581B9CA12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71075" y="1336675"/>
            <a:ext cx="406400" cy="406400"/>
          </a:xfrm>
          <a:prstGeom prst="rect">
            <a:avLst/>
          </a:prstGeom>
        </p:spPr>
      </p:pic>
      <p:pic>
        <p:nvPicPr>
          <p:cNvPr id="4" name="AS_G3_25_07_reading_s2">
            <a:hlinkClick r:id="" action="ppaction://media"/>
            <a:extLst>
              <a:ext uri="{FF2B5EF4-FFF2-40B4-BE49-F238E27FC236}">
                <a16:creationId xmlns:a16="http://schemas.microsoft.com/office/drawing/2014/main" id="{1D88EB0C-1EC8-5E1A-BC32-2B29358937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78479" y="2053532"/>
            <a:ext cx="406400" cy="406400"/>
          </a:xfrm>
          <a:prstGeom prst="rect">
            <a:avLst/>
          </a:prstGeom>
        </p:spPr>
      </p:pic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EE956909-8DBD-CA5A-D48C-3269CD843883}"/>
              </a:ext>
            </a:extLst>
          </p:cNvPr>
          <p:cNvCxnSpPr/>
          <p:nvPr/>
        </p:nvCxnSpPr>
        <p:spPr>
          <a:xfrm flipH="1">
            <a:off x="4885626" y="142805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7DE338D5-D597-72B0-4C6B-D700F8FFC3BA}"/>
              </a:ext>
            </a:extLst>
          </p:cNvPr>
          <p:cNvCxnSpPr/>
          <p:nvPr/>
        </p:nvCxnSpPr>
        <p:spPr>
          <a:xfrm flipH="1">
            <a:off x="6721653" y="142805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65D81CD0-586F-CC6A-FEEF-A9D795360332}"/>
              </a:ext>
            </a:extLst>
          </p:cNvPr>
          <p:cNvCxnSpPr/>
          <p:nvPr/>
        </p:nvCxnSpPr>
        <p:spPr>
          <a:xfrm flipH="1">
            <a:off x="8019765" y="142805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5842E318-DFB0-C62C-5BC1-B3CED5422A2D}"/>
              </a:ext>
            </a:extLst>
          </p:cNvPr>
          <p:cNvCxnSpPr/>
          <p:nvPr/>
        </p:nvCxnSpPr>
        <p:spPr>
          <a:xfrm flipH="1">
            <a:off x="2619090" y="20561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02E4909-7C65-130D-E155-1FEF592DC759}"/>
              </a:ext>
            </a:extLst>
          </p:cNvPr>
          <p:cNvCxnSpPr/>
          <p:nvPr/>
        </p:nvCxnSpPr>
        <p:spPr>
          <a:xfrm flipH="1">
            <a:off x="4190715" y="20561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D8796ED-E2D2-99AB-ED8F-25EF712E830B}"/>
              </a:ext>
            </a:extLst>
          </p:cNvPr>
          <p:cNvCxnSpPr/>
          <p:nvPr/>
        </p:nvCxnSpPr>
        <p:spPr>
          <a:xfrm flipH="1">
            <a:off x="7581615" y="2056151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0CB622AB-1847-4596-4D0A-9C24C628BA2B}"/>
              </a:ext>
            </a:extLst>
          </p:cNvPr>
          <p:cNvCxnSpPr/>
          <p:nvPr/>
        </p:nvCxnSpPr>
        <p:spPr>
          <a:xfrm flipH="1">
            <a:off x="8781765" y="205353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B39E3816-22C7-D77F-07B1-74FCFCBBC9E5}"/>
              </a:ext>
            </a:extLst>
          </p:cNvPr>
          <p:cNvCxnSpPr/>
          <p:nvPr/>
        </p:nvCxnSpPr>
        <p:spPr>
          <a:xfrm flipH="1">
            <a:off x="3162015" y="2685983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2B6AAE3-D802-E449-99BD-5F3D97A259E2}"/>
              </a:ext>
            </a:extLst>
          </p:cNvPr>
          <p:cNvCxnSpPr/>
          <p:nvPr/>
        </p:nvCxnSpPr>
        <p:spPr>
          <a:xfrm flipH="1">
            <a:off x="6419565" y="26859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EEB9DF02-306A-B0B4-A218-DAD2E7A97B98}"/>
              </a:ext>
            </a:extLst>
          </p:cNvPr>
          <p:cNvCxnSpPr/>
          <p:nvPr/>
        </p:nvCxnSpPr>
        <p:spPr>
          <a:xfrm flipH="1">
            <a:off x="8753604" y="26859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>
            <a:extLst>
              <a:ext uri="{FF2B5EF4-FFF2-40B4-BE49-F238E27FC236}">
                <a16:creationId xmlns:a16="http://schemas.microsoft.com/office/drawing/2014/main" id="{7A338F9A-5F7E-5D1A-CD41-1E99DFC39D1E}"/>
              </a:ext>
            </a:extLst>
          </p:cNvPr>
          <p:cNvCxnSpPr/>
          <p:nvPr/>
        </p:nvCxnSpPr>
        <p:spPr>
          <a:xfrm flipH="1">
            <a:off x="1181229" y="32955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168019CF-17AC-166E-FC16-E9A979540219}"/>
              </a:ext>
            </a:extLst>
          </p:cNvPr>
          <p:cNvCxnSpPr/>
          <p:nvPr/>
        </p:nvCxnSpPr>
        <p:spPr>
          <a:xfrm flipH="1">
            <a:off x="4659865" y="32955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>
            <a:extLst>
              <a:ext uri="{FF2B5EF4-FFF2-40B4-BE49-F238E27FC236}">
                <a16:creationId xmlns:a16="http://schemas.microsoft.com/office/drawing/2014/main" id="{AA058C02-4481-9FB7-7D66-92DD2B116C58}"/>
              </a:ext>
            </a:extLst>
          </p:cNvPr>
          <p:cNvCxnSpPr/>
          <p:nvPr/>
        </p:nvCxnSpPr>
        <p:spPr>
          <a:xfrm flipH="1">
            <a:off x="7193515" y="32955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>
            <a:extLst>
              <a:ext uri="{FF2B5EF4-FFF2-40B4-BE49-F238E27FC236}">
                <a16:creationId xmlns:a16="http://schemas.microsoft.com/office/drawing/2014/main" id="{2B60ADCE-6A0A-9985-E6DD-2003F479BDAC}"/>
              </a:ext>
            </a:extLst>
          </p:cNvPr>
          <p:cNvCxnSpPr/>
          <p:nvPr/>
        </p:nvCxnSpPr>
        <p:spPr>
          <a:xfrm flipH="1">
            <a:off x="8793015" y="3295582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11DC64D5-64DE-E5F4-26CE-37C904EDC264}"/>
              </a:ext>
            </a:extLst>
          </p:cNvPr>
          <p:cNvCxnSpPr/>
          <p:nvPr/>
        </p:nvCxnSpPr>
        <p:spPr>
          <a:xfrm flipH="1">
            <a:off x="2619090" y="3911496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3A4F1E22-4113-CD81-C016-856858A5371D}"/>
              </a:ext>
            </a:extLst>
          </p:cNvPr>
          <p:cNvCxnSpPr/>
          <p:nvPr/>
        </p:nvCxnSpPr>
        <p:spPr>
          <a:xfrm flipH="1">
            <a:off x="6095715" y="3911530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コネクタ 25">
            <a:extLst>
              <a:ext uri="{FF2B5EF4-FFF2-40B4-BE49-F238E27FC236}">
                <a16:creationId xmlns:a16="http://schemas.microsoft.com/office/drawing/2014/main" id="{DA56B462-0687-E7B3-61DC-79426B30590E}"/>
              </a:ext>
            </a:extLst>
          </p:cNvPr>
          <p:cNvCxnSpPr/>
          <p:nvPr/>
        </p:nvCxnSpPr>
        <p:spPr>
          <a:xfrm flipH="1">
            <a:off x="1218214" y="454843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>
            <a:extLst>
              <a:ext uri="{FF2B5EF4-FFF2-40B4-BE49-F238E27FC236}">
                <a16:creationId xmlns:a16="http://schemas.microsoft.com/office/drawing/2014/main" id="{9DAD9592-FA9E-CD6D-0DF7-B602D3E1D12E}"/>
              </a:ext>
            </a:extLst>
          </p:cNvPr>
          <p:cNvCxnSpPr/>
          <p:nvPr/>
        </p:nvCxnSpPr>
        <p:spPr>
          <a:xfrm flipH="1">
            <a:off x="3351814" y="454843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CDFA6905-11FC-B3B3-EC49-75F66960ECEB}"/>
              </a:ext>
            </a:extLst>
          </p:cNvPr>
          <p:cNvCxnSpPr/>
          <p:nvPr/>
        </p:nvCxnSpPr>
        <p:spPr>
          <a:xfrm flipH="1">
            <a:off x="6285643" y="4548439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A893F685-D406-4970-D56F-FBD5B7A08F17}"/>
              </a:ext>
            </a:extLst>
          </p:cNvPr>
          <p:cNvCxnSpPr/>
          <p:nvPr/>
        </p:nvCxnSpPr>
        <p:spPr>
          <a:xfrm flipH="1">
            <a:off x="8466868" y="4548438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437C9879-94AF-70DA-3BC2-E30BDB00BC06}"/>
              </a:ext>
            </a:extLst>
          </p:cNvPr>
          <p:cNvCxnSpPr/>
          <p:nvPr/>
        </p:nvCxnSpPr>
        <p:spPr>
          <a:xfrm flipH="1">
            <a:off x="1379310" y="51440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線コネクタ 37">
            <a:extLst>
              <a:ext uri="{FF2B5EF4-FFF2-40B4-BE49-F238E27FC236}">
                <a16:creationId xmlns:a16="http://schemas.microsoft.com/office/drawing/2014/main" id="{D26572C6-FE0B-2779-3482-832F962CAE7A}"/>
              </a:ext>
            </a:extLst>
          </p:cNvPr>
          <p:cNvCxnSpPr/>
          <p:nvPr/>
        </p:nvCxnSpPr>
        <p:spPr>
          <a:xfrm flipH="1">
            <a:off x="3285553" y="514800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>
            <a:extLst>
              <a:ext uri="{FF2B5EF4-FFF2-40B4-BE49-F238E27FC236}">
                <a16:creationId xmlns:a16="http://schemas.microsoft.com/office/drawing/2014/main" id="{0A4BF67C-F0FB-B15F-0156-2F5F64F879CB}"/>
              </a:ext>
            </a:extLst>
          </p:cNvPr>
          <p:cNvCxnSpPr/>
          <p:nvPr/>
        </p:nvCxnSpPr>
        <p:spPr>
          <a:xfrm flipH="1">
            <a:off x="4124454" y="5144097"/>
            <a:ext cx="132521" cy="4638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6500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3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74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1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2FE0F803-EA1C-4994-ABEC-41170338D7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３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Repeating</a:t>
            </a:r>
          </a:p>
          <a:p>
            <a:r>
              <a:rPr kumimoji="1" lang="ja-JP" altLang="en-US" sz="3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ネイティブスピーカーに続いて音読する！</a:t>
            </a: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7181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正方形/長方形 95">
            <a:extLst>
              <a:ext uri="{FF2B5EF4-FFF2-40B4-BE49-F238E27FC236}">
                <a16:creationId xmlns:a16="http://schemas.microsoft.com/office/drawing/2014/main" id="{F4E8B40C-C6F4-4572-AC80-9B77C150102E}"/>
              </a:ext>
            </a:extLst>
          </p:cNvPr>
          <p:cNvSpPr/>
          <p:nvPr/>
        </p:nvSpPr>
        <p:spPr>
          <a:xfrm>
            <a:off x="0" y="572522"/>
            <a:ext cx="9144000" cy="628547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814C3A0-B340-49EC-B252-9A29E66FBC30}"/>
              </a:ext>
            </a:extLst>
          </p:cNvPr>
          <p:cNvSpPr/>
          <p:nvPr/>
        </p:nvSpPr>
        <p:spPr>
          <a:xfrm>
            <a:off x="0" y="-1"/>
            <a:ext cx="9144000" cy="58957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1025C19-8E67-A476-46E4-CDA8767EB700}"/>
              </a:ext>
            </a:extLst>
          </p:cNvPr>
          <p:cNvSpPr txBox="1"/>
          <p:nvPr/>
        </p:nvSpPr>
        <p:spPr>
          <a:xfrm>
            <a:off x="302136" y="55428"/>
            <a:ext cx="871603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</a:t>
            </a:r>
            <a:r>
              <a:rPr lang="ja-JP" altLang="en-US" sz="24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４の本文を見ながら、音声の後に続いて、リピートしてみましょう。</a:t>
            </a:r>
            <a:endParaRPr kumimoji="1" lang="ja-JP" altLang="en-US" sz="2400" b="1" spc="-150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2" name="AS_G3_25_10_reading_s3">
            <a:hlinkClick r:id="" action="ppaction://media"/>
            <a:extLst>
              <a:ext uri="{FF2B5EF4-FFF2-40B4-BE49-F238E27FC236}">
                <a16:creationId xmlns:a16="http://schemas.microsoft.com/office/drawing/2014/main" id="{0D88AD4D-8A87-ECFF-3A24-A083D25ECB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810875" y="1831975"/>
            <a:ext cx="406400" cy="4064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1A08CAF3-22B4-DFCE-FE17-C70DC17CEE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400" y="682296"/>
            <a:ext cx="6955200" cy="611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6922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5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A451C5C3-0504-D018-10C6-B797A378C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４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英語の語順通りに音読する！</a:t>
            </a:r>
            <a:endParaRPr kumimoji="1" lang="ja-JP" altLang="en-US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616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2120E39-9C6D-4F9E-AAD1-B3D9C45B9B15}"/>
              </a:ext>
            </a:extLst>
          </p:cNvPr>
          <p:cNvSpPr txBox="1"/>
          <p:nvPr/>
        </p:nvSpPr>
        <p:spPr>
          <a:xfrm>
            <a:off x="533401" y="854574"/>
            <a:ext cx="45719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自主練</a:t>
            </a:r>
            <a:endParaRPr kumimoji="1" lang="ja-JP" altLang="en-US" sz="6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kumimoji="1" lang="ja-JP" alt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１分間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21AE6ED-8140-440B-8C13-6D45F6803B50}"/>
              </a:ext>
            </a:extLst>
          </p:cNvPr>
          <p:cNvSpPr txBox="1"/>
          <p:nvPr/>
        </p:nvSpPr>
        <p:spPr>
          <a:xfrm>
            <a:off x="533401" y="4710469"/>
            <a:ext cx="8077200" cy="132343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スラッシュごとに、</a:t>
            </a:r>
            <a:r>
              <a:rPr kumimoji="1" lang="ja-JP" altLang="en-US" sz="4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</a:t>
            </a:r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kumimoji="1" lang="ja-JP" altLang="en-US" sz="4000" b="1" dirty="0">
                <a:solidFill>
                  <a:srgbClr val="0043C8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日本語</a:t>
            </a:r>
          </a:p>
          <a:p>
            <a:pPr algn="just"/>
            <a:r>
              <a:rPr kumimoji="1" lang="ja-JP" alt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声に出して覚えましょう</a:t>
            </a:r>
          </a:p>
        </p:txBody>
      </p:sp>
      <p:pic>
        <p:nvPicPr>
          <p:cNvPr id="3" name="グラフィックス 2" descr="ストップウォッチ">
            <a:extLst>
              <a:ext uri="{FF2B5EF4-FFF2-40B4-BE49-F238E27FC236}">
                <a16:creationId xmlns:a16="http://schemas.microsoft.com/office/drawing/2014/main" id="{375A78A2-C117-0FE0-9430-D075102E06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3601" y="507461"/>
            <a:ext cx="4057008" cy="4057008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558C93E-5D59-34E9-F4FB-C7802ED8F2E7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212488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1109809"/>
            <a:ext cx="795130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Don’t  be quiet !</a:t>
            </a:r>
          </a:p>
        </p:txBody>
      </p:sp>
    </p:spTree>
    <p:extLst>
      <p:ext uri="{BB962C8B-B14F-4D97-AF65-F5344CB8AC3E}">
        <p14:creationId xmlns:p14="http://schemas.microsoft.com/office/powerpoint/2010/main" val="15401399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4A1C7414-05BE-2203-2C4B-83D5DFFEDADC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945404C9-D9E4-F81C-8C56-B3BF909CC6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1501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129884B3-2F93-5186-36B1-A706339E5A58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B46B9E4-D6C8-EFC7-0118-DD914BA9F85C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00C167E-9ED8-FAB1-5E8A-33565342F8E4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0508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5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41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75F5844C-917B-B688-91F7-CCB76BD11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657" y="542377"/>
            <a:ext cx="4697280" cy="4697280"/>
          </a:xfrm>
          <a:prstGeom prst="rect">
            <a:avLst/>
          </a:prstGeom>
        </p:spPr>
      </p:pic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D29D603F-DD35-3B92-3D5A-F52DC69864CC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968E8BF2-80F3-C7CD-7412-864F8CDD30FD}"/>
              </a:ext>
            </a:extLst>
          </p:cNvPr>
          <p:cNvGrpSpPr/>
          <p:nvPr/>
        </p:nvGrpSpPr>
        <p:grpSpPr>
          <a:xfrm>
            <a:off x="2217138" y="3836504"/>
            <a:ext cx="8468376" cy="3021496"/>
            <a:chOff x="2217138" y="3836504"/>
            <a:chExt cx="8468376" cy="3021496"/>
          </a:xfrm>
        </p:grpSpPr>
        <p:sp>
          <p:nvSpPr>
            <p:cNvPr id="9" name="タイトル 1">
              <a:extLst>
                <a:ext uri="{FF2B5EF4-FFF2-40B4-BE49-F238E27FC236}">
                  <a16:creationId xmlns:a16="http://schemas.microsoft.com/office/drawing/2014/main" id="{A3D3352E-0763-630D-6C66-369453AA070D}"/>
                </a:ext>
              </a:extLst>
            </p:cNvPr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Pairs</a:t>
              </a:r>
              <a:r>
                <a:rPr lang="ja-JP" altLang="en-US" sz="8800" b="1" dirty="0">
                  <a:ln w="76200">
                    <a:solidFill>
                      <a:schemeClr val="bg1"/>
                    </a:solidFill>
                  </a:ln>
                  <a:noFill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4" name="タイトル 1"/>
            <p:cNvSpPr txBox="1">
              <a:spLocks/>
            </p:cNvSpPr>
            <p:nvPr/>
          </p:nvSpPr>
          <p:spPr>
            <a:xfrm>
              <a:off x="2217138" y="3836504"/>
              <a:ext cx="8468376" cy="3021496"/>
            </a:xfrm>
            <a:prstGeom prst="rect">
              <a:avLst/>
            </a:prstGeom>
          </p:spPr>
          <p:txBody>
            <a:bodyPr vert="horz" lIns="91440" tIns="45720" rIns="91440" bIns="45720" rtlCol="0" anchor="b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kumimoji="1"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ja-JP" sz="8800" b="1" dirty="0">
                  <a:solidFill>
                    <a:srgbClr val="00206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Work in </a:t>
              </a:r>
              <a:r>
                <a:rPr lang="en-US" altLang="ja-JP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Pairs</a:t>
              </a:r>
              <a:r>
                <a:rPr lang="ja-JP" altLang="en-US" sz="88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0194738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05FD95E-C95B-41D2-B47C-0BBE6F35A820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82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20FA1F9D-48C1-BC88-A431-72822240BCF9}"/>
              </a:ext>
            </a:extLst>
          </p:cNvPr>
          <p:cNvSpPr/>
          <p:nvPr/>
        </p:nvSpPr>
        <p:spPr>
          <a:xfrm>
            <a:off x="0" y="912252"/>
            <a:ext cx="9144000" cy="5945748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7097FE5-6A18-A381-8EDE-DF79802D065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53E78D-F433-C296-0A6D-815CD69F7EF8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スラッシュごとに英語と日本語を交互に音読してください。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3D62132-1517-4DA2-9DD0-0F6B669B30A4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4D226FD-0D2C-4A5C-9F76-ED9D45562FD8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75FC5C-57DA-4C29-8632-BEA0459676F3}"/>
              </a:ext>
            </a:extLst>
          </p:cNvPr>
          <p:cNvSpPr txBox="1"/>
          <p:nvPr/>
        </p:nvSpPr>
        <p:spPr>
          <a:xfrm>
            <a:off x="804241" y="2506431"/>
            <a:ext cx="7802218" cy="9541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C0BCF0-3374-4A01-AE7C-2DB6415C55DC}"/>
              </a:ext>
            </a:extLst>
          </p:cNvPr>
          <p:cNvSpPr txBox="1"/>
          <p:nvPr/>
        </p:nvSpPr>
        <p:spPr>
          <a:xfrm>
            <a:off x="804241" y="5231681"/>
            <a:ext cx="7802218" cy="95410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ただし、パートナーへのアイコンタクト＆スマイルを忘れずにすること。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5DBE0A10-7312-49C3-9A76-9F919653034E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2ABB009C-0138-40E7-8FD8-65A058C4C1E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95750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19BC80AF-8930-0316-8F79-16902F96FF8B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C45DFBA-0C02-3B27-AC67-D6CDC5D311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400" y="191165"/>
            <a:ext cx="6955200" cy="611501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5" name="Rectangle 2">
            <a:extLst>
              <a:ext uri="{FF2B5EF4-FFF2-40B4-BE49-F238E27FC236}">
                <a16:creationId xmlns:a16="http://schemas.microsoft.com/office/drawing/2014/main" id="{1FA1AE36-D27E-4308-8B08-F6DA695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615243AA-08B8-D310-936A-C83DBBD1CABA}"/>
              </a:ext>
            </a:extLst>
          </p:cNvPr>
          <p:cNvGrpSpPr/>
          <p:nvPr/>
        </p:nvGrpSpPr>
        <p:grpSpPr>
          <a:xfrm>
            <a:off x="0" y="1093632"/>
            <a:ext cx="9144000" cy="3473939"/>
            <a:chOff x="0" y="1093632"/>
            <a:chExt cx="9144000" cy="3473939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C16024F7-174C-7E8B-7B14-B59053A77310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018E17-3E28-B8D0-044E-C53AFBA0EE81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023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3E7977E-772C-66C1-9ADE-C9B7B2389F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５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Sight Translation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英語の語順通りに音読する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05223D0C-2906-46B2-92EF-C179341F62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7354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756B-F3C2-15F5-A2FB-B5AF8382F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02067B-980B-954A-DBAB-B1D45B37F591}"/>
              </a:ext>
            </a:extLst>
          </p:cNvPr>
          <p:cNvSpPr txBox="1"/>
          <p:nvPr/>
        </p:nvSpPr>
        <p:spPr>
          <a:xfrm>
            <a:off x="596348" y="2481409"/>
            <a:ext cx="795130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15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Stand up!</a:t>
            </a:r>
            <a:endParaRPr kumimoji="1" lang="ja-JP" altLang="en-US" sz="115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171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EB1E-EE6B-A59E-72D6-4760E5B31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B46D7F0-95A7-9F91-2768-74E10AB3714D}"/>
              </a:ext>
            </a:extLst>
          </p:cNvPr>
          <p:cNvSpPr/>
          <p:nvPr/>
        </p:nvSpPr>
        <p:spPr>
          <a:xfrm>
            <a:off x="0" y="912252"/>
            <a:ext cx="9144000" cy="592962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FD64176-FDE6-E95D-D19C-F185143D69DA}"/>
              </a:ext>
            </a:extLst>
          </p:cNvPr>
          <p:cNvSpPr/>
          <p:nvPr/>
        </p:nvSpPr>
        <p:spPr>
          <a:xfrm>
            <a:off x="0" y="-1"/>
            <a:ext cx="9144000" cy="945943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01992B7-3FE5-36C5-26F7-1EA9AD3B5D34}"/>
              </a:ext>
            </a:extLst>
          </p:cNvPr>
          <p:cNvSpPr txBox="1"/>
          <p:nvPr/>
        </p:nvSpPr>
        <p:spPr>
          <a:xfrm>
            <a:off x="302136" y="16126"/>
            <a:ext cx="871603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スラッシュごとに英語を音読し、日本語に訳してください。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終わったら役割を交代してください。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74ADA8-AF8D-BC24-88CB-B47577A088F6}"/>
              </a:ext>
            </a:extLst>
          </p:cNvPr>
          <p:cNvSpPr txBox="1"/>
          <p:nvPr/>
        </p:nvSpPr>
        <p:spPr>
          <a:xfrm>
            <a:off x="537541" y="1332640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72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さん：英語</a:t>
            </a:r>
            <a:endParaRPr kumimoji="1" lang="en-US" altLang="ja-JP" sz="72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3F5F5C3-7101-29FB-76B5-A766019AF05A}"/>
              </a:ext>
            </a:extLst>
          </p:cNvPr>
          <p:cNvSpPr txBox="1"/>
          <p:nvPr/>
        </p:nvSpPr>
        <p:spPr>
          <a:xfrm>
            <a:off x="535470" y="4041489"/>
            <a:ext cx="8073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7200" b="1" dirty="0">
                <a:solidFill>
                  <a:schemeClr val="accent5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さん：日本語</a:t>
            </a:r>
            <a:endParaRPr kumimoji="1" lang="en-US" altLang="ja-JP" sz="4400" b="1" dirty="0">
              <a:solidFill>
                <a:schemeClr val="accent5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3FD2652-20A1-42F2-2DC5-79CD473B8D26}"/>
              </a:ext>
            </a:extLst>
          </p:cNvPr>
          <p:cNvSpPr txBox="1"/>
          <p:nvPr/>
        </p:nvSpPr>
        <p:spPr>
          <a:xfrm>
            <a:off x="804241" y="2506431"/>
            <a:ext cx="7802218" cy="13849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テキストを見て</a:t>
            </a:r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パートナーに伝わるように一生懸命音読する。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en-US" altLang="ja-JP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さんは、あなたの声だけが頼りです！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7097649-8F03-4F88-D44E-85A5C9F91EC0}"/>
              </a:ext>
            </a:extLst>
          </p:cNvPr>
          <p:cNvSpPr txBox="1"/>
          <p:nvPr/>
        </p:nvSpPr>
        <p:spPr>
          <a:xfrm>
            <a:off x="804241" y="5231681"/>
            <a:ext cx="7802218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テキストは見ない！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不自然な日本語でいいのでクイックレスポンス。</a:t>
            </a:r>
            <a:endParaRPr kumimoji="1" lang="en-US" altLang="ja-JP" sz="2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反射神経＆集中力を高めろ！</a:t>
            </a:r>
            <a:endParaRPr kumimoji="1" lang="en-US" altLang="ja-JP" sz="48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二等辺三角形 1">
            <a:extLst>
              <a:ext uri="{FF2B5EF4-FFF2-40B4-BE49-F238E27FC236}">
                <a16:creationId xmlns:a16="http://schemas.microsoft.com/office/drawing/2014/main" id="{36A4A52B-77C4-B6B6-514C-CBAA69502C62}"/>
              </a:ext>
            </a:extLst>
          </p:cNvPr>
          <p:cNvSpPr/>
          <p:nvPr/>
        </p:nvSpPr>
        <p:spPr>
          <a:xfrm rot="5400000">
            <a:off x="358763" y="277916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二等辺三角形 12">
            <a:extLst>
              <a:ext uri="{FF2B5EF4-FFF2-40B4-BE49-F238E27FC236}">
                <a16:creationId xmlns:a16="http://schemas.microsoft.com/office/drawing/2014/main" id="{B6003BA8-7E0B-17AE-C530-36CFA7AA2098}"/>
              </a:ext>
            </a:extLst>
          </p:cNvPr>
          <p:cNvSpPr/>
          <p:nvPr/>
        </p:nvSpPr>
        <p:spPr>
          <a:xfrm rot="5400000">
            <a:off x="358763" y="5504412"/>
            <a:ext cx="474027" cy="408644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153817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B0E002E-AFED-FCA8-1B19-B78249D5653A}"/>
              </a:ext>
            </a:extLst>
          </p:cNvPr>
          <p:cNvSpPr/>
          <p:nvPr/>
        </p:nvSpPr>
        <p:spPr>
          <a:xfrm>
            <a:off x="0" y="0"/>
            <a:ext cx="9144000" cy="679661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F5F831C-898D-30E3-C1D4-52F9A0554E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6800" y="191164"/>
            <a:ext cx="6890400" cy="6132366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6E27A50D-3F41-44B7-A109-7F87432D6928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rgbClr val="34F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1B31CC2-51EB-41F5-A678-923C05802679}"/>
              </a:ext>
            </a:extLst>
          </p:cNvPr>
          <p:cNvSpPr/>
          <p:nvPr/>
        </p:nvSpPr>
        <p:spPr>
          <a:xfrm>
            <a:off x="0" y="6536669"/>
            <a:ext cx="9144000" cy="3148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police-whistle2">
            <a:hlinkClick r:id="" action="ppaction://media"/>
            <a:extLst>
              <a:ext uri="{FF2B5EF4-FFF2-40B4-BE49-F238E27FC236}">
                <a16:creationId xmlns:a16="http://schemas.microsoft.com/office/drawing/2014/main" id="{28B36260-0625-4F88-9CE7-2D2DC70933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1093632"/>
            <a:ext cx="609600" cy="609600"/>
          </a:xfrm>
          <a:prstGeom prst="rect">
            <a:avLst/>
          </a:prstGeom>
        </p:spPr>
      </p:pic>
      <p:pic>
        <p:nvPicPr>
          <p:cNvPr id="12" name="whistle003001">
            <a:hlinkClick r:id="" action="ppaction://media"/>
            <a:extLst>
              <a:ext uri="{FF2B5EF4-FFF2-40B4-BE49-F238E27FC236}">
                <a16:creationId xmlns:a16="http://schemas.microsoft.com/office/drawing/2014/main" id="{8863406B-F947-4A25-8EB3-1503CFBF8A2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8550" y="74870"/>
            <a:ext cx="609600" cy="609600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3D9DF37B-8401-4B36-A293-9F54BDF313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9776" y="6390188"/>
            <a:ext cx="1904448" cy="390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ja-JP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4</a:t>
            </a:r>
            <a:r>
              <a:rPr lang="ja-JP" alt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分間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AAD4E0E-56C7-39DF-C79D-7ED29440CBA0}"/>
              </a:ext>
            </a:extLst>
          </p:cNvPr>
          <p:cNvGrpSpPr/>
          <p:nvPr/>
        </p:nvGrpSpPr>
        <p:grpSpPr>
          <a:xfrm>
            <a:off x="0" y="1807715"/>
            <a:ext cx="9144000" cy="3473939"/>
            <a:chOff x="0" y="1093632"/>
            <a:chExt cx="9144000" cy="3473939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A067ECA5-A52D-336D-BDB8-E0A60825FE01}"/>
                </a:ext>
              </a:extLst>
            </p:cNvPr>
            <p:cNvSpPr/>
            <p:nvPr/>
          </p:nvSpPr>
          <p:spPr>
            <a:xfrm>
              <a:off x="0" y="1093632"/>
              <a:ext cx="9144000" cy="3473939"/>
            </a:xfrm>
            <a:prstGeom prst="rect">
              <a:avLst/>
            </a:prstGeom>
            <a:solidFill>
              <a:srgbClr val="0043C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027F7D23-52D6-9593-90C9-B56B717A8D3D}"/>
                </a:ext>
              </a:extLst>
            </p:cNvPr>
            <p:cNvSpPr txBox="1"/>
            <p:nvPr/>
          </p:nvSpPr>
          <p:spPr>
            <a:xfrm>
              <a:off x="741073" y="1722606"/>
              <a:ext cx="7661855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Ready</a:t>
              </a:r>
              <a:r>
                <a:rPr kumimoji="1" lang="ja-JP" altLang="en-US" sz="13800" b="1" dirty="0">
                  <a:ln w="28575">
                    <a:noFill/>
                  </a:ln>
                  <a:solidFill>
                    <a:srgbClr val="FFFF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？</a:t>
              </a:r>
              <a:endParaRPr kumimoji="1" lang="ja-JP" altLang="en-US" sz="7200" b="1" dirty="0">
                <a:ln w="28575">
                  <a:noFill/>
                </a:ln>
                <a:solidFill>
                  <a:srgbClr val="FFFF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29150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40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39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00"/>
                            </p:stCondLst>
                            <p:childTnLst>
                              <p:par>
                                <p:cTn id="1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3ACA4ADF-EA90-1CF8-A4FC-759F46A444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83681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６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Dictation</a:t>
            </a:r>
          </a:p>
          <a:p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英語の音声を書き取る！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AFC9DBF7-A191-44AF-A03A-85956D4453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562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DC326798-9AF0-4268-A024-AB2BF7D2F27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339CBF23-0DF1-1A03-C5AC-1ABAF76250F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400" y="1872128"/>
            <a:ext cx="8719200" cy="4527976"/>
          </a:xfrm>
          <a:prstGeom prst="rect">
            <a:avLst/>
          </a:prstGeom>
        </p:spPr>
      </p:pic>
      <p:pic>
        <p:nvPicPr>
          <p:cNvPr id="20" name="PPT_20">
            <a:hlinkClick r:id="" action="ppaction://media"/>
            <a:extLst>
              <a:ext uri="{FF2B5EF4-FFF2-40B4-BE49-F238E27FC236}">
                <a16:creationId xmlns:a16="http://schemas.microsoft.com/office/drawing/2014/main" id="{8A39EAC2-8D25-4F65-9D0D-4272A124E18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33868" y="1220261"/>
            <a:ext cx="609600" cy="609600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ECC31C78-C7F1-4EBA-BD73-DDE98B3288C8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31121AF-649C-47B2-8D92-081E43F9D17E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13DE844-5730-4396-ACAC-B946ADD5A92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FB5ABDDB-BCAF-4D66-AC53-2DBDB77218E9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842196D1-EE66-456A-8241-6EC4587168C2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03A3D3AD-4D1B-4E2D-8681-24BF2D49EF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6122E27F-992C-4D10-8A15-79AB98918DF9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F1E48CA-C0C7-4ACF-9C62-2FEF85FE9B31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FB3E4F0-45BA-4511-86CC-CB4E5C91FF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C5CDEEF-2A83-8AA4-DFBD-A0E2D96CBF9B}"/>
              </a:ext>
            </a:extLst>
          </p:cNvPr>
          <p:cNvSpPr txBox="1"/>
          <p:nvPr/>
        </p:nvSpPr>
        <p:spPr>
          <a:xfrm>
            <a:off x="302136" y="190561"/>
            <a:ext cx="5696511" cy="113877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音声を聞いて、単語を書き取りましょう。 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spc="-15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1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書き取るためのポーズが入った音声</a:t>
            </a:r>
            <a:endParaRPr lang="en-US" altLang="ja-JP" sz="20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2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</a:t>
            </a:r>
            <a:r>
              <a:rPr lang="en-US" altLang="ja-JP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回目 ： ナチュラルスピードの音声</a:t>
            </a:r>
            <a:endParaRPr kumimoji="1" lang="ja-JP" altLang="en-US" sz="22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73772-5A84-7C50-8CBE-CF843B1D6B84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3E6105-E9B3-16D9-D369-CCEBA0B68F85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38370B8-E08A-77F8-B16B-26E0ED239D4E}"/>
              </a:ext>
            </a:extLst>
          </p:cNvPr>
          <p:cNvSpPr txBox="1"/>
          <p:nvPr/>
        </p:nvSpPr>
        <p:spPr>
          <a:xfrm>
            <a:off x="2735699" y="1801286"/>
            <a:ext cx="6837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" name="AS_G3_25_11_reading_s6_1">
            <a:hlinkClick r:id="" action="ppaction://media"/>
            <a:extLst>
              <a:ext uri="{FF2B5EF4-FFF2-40B4-BE49-F238E27FC236}">
                <a16:creationId xmlns:a16="http://schemas.microsoft.com/office/drawing/2014/main" id="{1E1EB070-6EC4-FD48-9CC9-33C87AEB088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82475" y="1285875"/>
            <a:ext cx="406400" cy="406400"/>
          </a:xfrm>
          <a:prstGeom prst="rect">
            <a:avLst/>
          </a:prstGeom>
        </p:spPr>
      </p:pic>
      <p:pic>
        <p:nvPicPr>
          <p:cNvPr id="3" name="AS_G3_25_12_reading_s6_2">
            <a:hlinkClick r:id="" action="ppaction://media"/>
            <a:extLst>
              <a:ext uri="{FF2B5EF4-FFF2-40B4-BE49-F238E27FC236}">
                <a16:creationId xmlns:a16="http://schemas.microsoft.com/office/drawing/2014/main" id="{8566859A-5432-E57D-2161-97083E4763B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82475" y="1862603"/>
            <a:ext cx="406400" cy="406400"/>
          </a:xfrm>
          <a:prstGeom prst="rect">
            <a:avLst/>
          </a:prstGeom>
        </p:spPr>
      </p:pic>
      <p:pic>
        <p:nvPicPr>
          <p:cNvPr id="5" name="AS_G3_25_11_reading_s6_1">
            <a:hlinkClick r:id="" action="ppaction://media"/>
            <a:extLst>
              <a:ext uri="{FF2B5EF4-FFF2-40B4-BE49-F238E27FC236}">
                <a16:creationId xmlns:a16="http://schemas.microsoft.com/office/drawing/2014/main" id="{44207D75-67BA-C246-CA60-D042433CD82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182475" y="2759200"/>
            <a:ext cx="406400" cy="406400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C8D55D1-BFB0-F67B-AE6D-05088A7244B8}"/>
              </a:ext>
            </a:extLst>
          </p:cNvPr>
          <p:cNvSpPr txBox="1"/>
          <p:nvPr/>
        </p:nvSpPr>
        <p:spPr>
          <a:xfrm>
            <a:off x="6969111" y="2269003"/>
            <a:ext cx="104275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Some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F65C2EC-992A-3F94-B7C2-CD69D41D200A}"/>
              </a:ext>
            </a:extLst>
          </p:cNvPr>
          <p:cNvSpPr txBox="1"/>
          <p:nvPr/>
        </p:nvSpPr>
        <p:spPr>
          <a:xfrm>
            <a:off x="7417353" y="2753070"/>
            <a:ext cx="117075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others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45A2C02-69C5-B471-46A9-94390E73C162}"/>
              </a:ext>
            </a:extLst>
          </p:cNvPr>
          <p:cNvSpPr txBox="1"/>
          <p:nvPr/>
        </p:nvSpPr>
        <p:spPr>
          <a:xfrm>
            <a:off x="5008017" y="3252353"/>
            <a:ext cx="206584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our       city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CDDC2A1-94D5-8DFE-9F0D-14F1E57AA0C6}"/>
              </a:ext>
            </a:extLst>
          </p:cNvPr>
          <p:cNvSpPr txBox="1"/>
          <p:nvPr/>
        </p:nvSpPr>
        <p:spPr>
          <a:xfrm>
            <a:off x="754498" y="3677711"/>
            <a:ext cx="8838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they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2DAC02D-083D-43AD-77E4-88A059A0B76F}"/>
              </a:ext>
            </a:extLst>
          </p:cNvPr>
          <p:cNvSpPr txBox="1"/>
          <p:nvPr/>
        </p:nvSpPr>
        <p:spPr>
          <a:xfrm>
            <a:off x="5492814" y="3677711"/>
            <a:ext cx="318446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These   experiences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91D80CF-C9F8-571B-9715-16035EE1505A}"/>
              </a:ext>
            </a:extLst>
          </p:cNvPr>
          <p:cNvSpPr txBox="1"/>
          <p:nvPr/>
        </p:nvSpPr>
        <p:spPr>
          <a:xfrm>
            <a:off x="754498" y="4595378"/>
            <a:ext cx="24935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various    kinds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87AB69C-12B6-433F-8AF1-0B0844051D70}"/>
              </a:ext>
            </a:extLst>
          </p:cNvPr>
          <p:cNvSpPr txBox="1"/>
          <p:nvPr/>
        </p:nvSpPr>
        <p:spPr>
          <a:xfrm>
            <a:off x="5134482" y="4595378"/>
            <a:ext cx="366925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When      we      finish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441DEA5-9B3F-C6B7-F7E8-CB3170D8F6CF}"/>
              </a:ext>
            </a:extLst>
          </p:cNvPr>
          <p:cNvSpPr txBox="1"/>
          <p:nvPr/>
        </p:nvSpPr>
        <p:spPr>
          <a:xfrm>
            <a:off x="4009519" y="5090747"/>
            <a:ext cx="34078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most       of         us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658703C-3F06-1CFC-117B-18B8A28C94B5}"/>
              </a:ext>
            </a:extLst>
          </p:cNvPr>
          <p:cNvSpPr txBox="1"/>
          <p:nvPr/>
        </p:nvSpPr>
        <p:spPr>
          <a:xfrm>
            <a:off x="2386553" y="5548683"/>
            <a:ext cx="249352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400" dirty="0">
                <a:solidFill>
                  <a:srgbClr val="005C2A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another     one</a:t>
            </a:r>
            <a:endParaRPr kumimoji="1" lang="ja-JP" altLang="en-US" sz="1100" dirty="0">
              <a:solidFill>
                <a:srgbClr val="005C2A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606789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22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2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03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7229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6" grpId="0"/>
      <p:bldP spid="15" grpId="0"/>
      <p:bldP spid="17" grpId="0"/>
      <p:bldP spid="24" grpId="0"/>
      <p:bldP spid="26" grpId="0"/>
      <p:bldP spid="27" grpId="0"/>
      <p:bldP spid="30" grpId="0"/>
      <p:bldP spid="31" grpId="0"/>
      <p:bldP spid="38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B9DB4B3-B1EF-9D2F-5B06-C49DC52328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EBF358DD-F0D2-49AF-AA6D-285773B01584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D71EF55-FBE9-4818-BF47-8FBF5B1FBE9F}"/>
              </a:ext>
            </a:extLst>
          </p:cNvPr>
          <p:cNvSpPr txBox="1"/>
          <p:nvPr/>
        </p:nvSpPr>
        <p:spPr>
          <a:xfrm>
            <a:off x="166165" y="1712857"/>
            <a:ext cx="106886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７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Shadowing</a:t>
            </a:r>
          </a:p>
          <a:p>
            <a:r>
              <a:rPr kumimoji="1" lang="ja-JP" altLang="en-US" sz="36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ネイティブスピーカーのすぐ後に音読する！</a:t>
            </a:r>
            <a:endParaRPr kumimoji="1" lang="en-US" altLang="ja-JP" sz="36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B765EEAC-6A00-4812-BF45-9E5402D7C8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7798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AF05EBC-C40C-48D0-9785-3F015673614A}"/>
              </a:ext>
            </a:extLst>
          </p:cNvPr>
          <p:cNvSpPr/>
          <p:nvPr/>
        </p:nvSpPr>
        <p:spPr>
          <a:xfrm>
            <a:off x="0" y="1445538"/>
            <a:ext cx="9144000" cy="5412462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F45D6E9-967A-406A-8860-C923C2A4E33F}"/>
              </a:ext>
            </a:extLst>
          </p:cNvPr>
          <p:cNvSpPr/>
          <p:nvPr/>
        </p:nvSpPr>
        <p:spPr>
          <a:xfrm>
            <a:off x="0" y="-1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A8E2AD2C-303B-46B0-A676-6A8512767379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67D8E71-8E5B-4F5B-9BF7-FAC4F3016C3B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F44E80A-5259-4DAE-9BC9-4C4905DD549C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0E4AFCEF-9AE6-4983-9B69-93FCB3BBA9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9023138-A620-4626-89C8-7FF59CF75E2A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229BE232-AA89-4A95-8701-E1D24EB593F0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87C2F656-A125-4830-9D98-128A19148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739CF87-56A3-4A42-AF08-0643F04852AF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ポーズあり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7C8D521-7210-4B27-8BE0-64F46D9072DF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ポーズなし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3B54F-57E2-02C8-8552-028AD0038D01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本文を見ないで、音声のすぐあとを追いかけるように、音読してください。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0C75F08F-9017-333A-5684-E9D7F4635E47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グラフィックス 10" descr="走る">
            <a:extLst>
              <a:ext uri="{FF2B5EF4-FFF2-40B4-BE49-F238E27FC236}">
                <a16:creationId xmlns:a16="http://schemas.microsoft.com/office/drawing/2014/main" id="{1A322E24-4E65-AA45-87B8-E128E1107B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4808980" y="2172840"/>
            <a:ext cx="4177666" cy="4177666"/>
          </a:xfrm>
          <a:prstGeom prst="rect">
            <a:avLst/>
          </a:prstGeom>
        </p:spPr>
      </p:pic>
      <p:pic>
        <p:nvPicPr>
          <p:cNvPr id="9" name="グラフィックス 8" descr="走る">
            <a:extLst>
              <a:ext uri="{FF2B5EF4-FFF2-40B4-BE49-F238E27FC236}">
                <a16:creationId xmlns:a16="http://schemas.microsoft.com/office/drawing/2014/main" id="{DE6CA95E-9AB6-CAAA-87DD-B6ABAA86386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7522622" y="2172840"/>
            <a:ext cx="4177666" cy="417766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A812610-58B5-E7A6-35D5-CF16F69632B2}"/>
              </a:ext>
            </a:extLst>
          </p:cNvPr>
          <p:cNvSpPr/>
          <p:nvPr/>
        </p:nvSpPr>
        <p:spPr>
          <a:xfrm>
            <a:off x="-2858182" y="1445538"/>
            <a:ext cx="1220834" cy="57708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音声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4BF6C05-5C6A-C925-B62A-0EB074DCAAB8}"/>
              </a:ext>
            </a:extLst>
          </p:cNvPr>
          <p:cNvSpPr/>
          <p:nvPr/>
        </p:nvSpPr>
        <p:spPr>
          <a:xfrm>
            <a:off x="-5808840" y="1445538"/>
            <a:ext cx="1484508" cy="577084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あなた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4840F21E-62A9-7F43-7AA4-871E1872E32E}"/>
              </a:ext>
            </a:extLst>
          </p:cNvPr>
          <p:cNvCxnSpPr/>
          <p:nvPr/>
        </p:nvCxnSpPr>
        <p:spPr>
          <a:xfrm flipH="1">
            <a:off x="-7440230" y="3117659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>
            <a:extLst>
              <a:ext uri="{FF2B5EF4-FFF2-40B4-BE49-F238E27FC236}">
                <a16:creationId xmlns:a16="http://schemas.microsoft.com/office/drawing/2014/main" id="{426568A1-77A6-ED54-C76A-4D57348C07D9}"/>
              </a:ext>
            </a:extLst>
          </p:cNvPr>
          <p:cNvCxnSpPr/>
          <p:nvPr/>
        </p:nvCxnSpPr>
        <p:spPr>
          <a:xfrm flipH="1">
            <a:off x="-7722241" y="3775686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>
            <a:extLst>
              <a:ext uri="{FF2B5EF4-FFF2-40B4-BE49-F238E27FC236}">
                <a16:creationId xmlns:a16="http://schemas.microsoft.com/office/drawing/2014/main" id="{EA901BF9-2914-3A39-50EF-DC7E9A1E4F16}"/>
              </a:ext>
            </a:extLst>
          </p:cNvPr>
          <p:cNvCxnSpPr/>
          <p:nvPr/>
        </p:nvCxnSpPr>
        <p:spPr>
          <a:xfrm flipH="1">
            <a:off x="-6489878" y="2442542"/>
            <a:ext cx="1362075" cy="0"/>
          </a:xfrm>
          <a:prstGeom prst="line">
            <a:avLst/>
          </a:prstGeom>
          <a:ln w="28575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AF321B35-C986-FC34-8DA9-08A0A5946F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63750" y="1983709"/>
            <a:ext cx="5814135" cy="4017493"/>
          </a:xfrm>
          <a:prstGeom prst="rect">
            <a:avLst/>
          </a:prstGeom>
        </p:spPr>
      </p:pic>
      <p:pic>
        <p:nvPicPr>
          <p:cNvPr id="6" name="AS_G3_25_14_reading_s7_1">
            <a:hlinkClick r:id="" action="ppaction://media"/>
            <a:extLst>
              <a:ext uri="{FF2B5EF4-FFF2-40B4-BE49-F238E27FC236}">
                <a16:creationId xmlns:a16="http://schemas.microsoft.com/office/drawing/2014/main" id="{F116E60A-CFBE-5AAF-066E-D342876BD5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293475" y="1749425"/>
            <a:ext cx="406400" cy="406400"/>
          </a:xfrm>
          <a:prstGeom prst="rect">
            <a:avLst/>
          </a:prstGeom>
        </p:spPr>
      </p:pic>
      <p:pic>
        <p:nvPicPr>
          <p:cNvPr id="7" name="AS_G3_25_15_reading_s7_2">
            <a:hlinkClick r:id="" action="ppaction://media"/>
            <a:extLst>
              <a:ext uri="{FF2B5EF4-FFF2-40B4-BE49-F238E27FC236}">
                <a16:creationId xmlns:a16="http://schemas.microsoft.com/office/drawing/2014/main" id="{0B02C249-095F-8B7B-3294-F686A0D5754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353800" y="29144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93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575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2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9" grpId="0" animBg="1"/>
      <p:bldP spid="19" grpId="1" animBg="1"/>
      <p:bldP spid="5" grpId="0" animBg="1"/>
      <p:bldP spid="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9E7D-E954-0522-C262-B18FD6CD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8651276-0DC3-E108-6AFB-85B0FE7841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81085AAB-4BF2-6D93-9BB2-898C41687130}"/>
              </a:ext>
            </a:extLst>
          </p:cNvPr>
          <p:cNvSpPr/>
          <p:nvPr/>
        </p:nvSpPr>
        <p:spPr>
          <a:xfrm>
            <a:off x="0" y="1651466"/>
            <a:ext cx="9144000" cy="1447200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078B88-E9EC-7FBD-56D1-1B09DB653FC1}"/>
              </a:ext>
            </a:extLst>
          </p:cNvPr>
          <p:cNvSpPr txBox="1"/>
          <p:nvPr/>
        </p:nvSpPr>
        <p:spPr>
          <a:xfrm>
            <a:off x="166165" y="1712857"/>
            <a:ext cx="106886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STEP </a:t>
            </a:r>
            <a:r>
              <a:rPr kumimoji="1" lang="ja-JP" altLang="en-US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８ </a:t>
            </a:r>
            <a:r>
              <a:rPr kumimoji="1" lang="en-US" altLang="ja-JP" sz="4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Listening Check</a:t>
            </a:r>
          </a:p>
          <a:p>
            <a:r>
              <a:rPr kumimoji="1" lang="ja-JP" altLang="en-US" sz="4400" b="1" spc="-15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学習の成果を確かめよう！</a:t>
            </a:r>
            <a:endParaRPr kumimoji="1" lang="en-US" altLang="ja-JP" sz="4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Shortbridge24-1">
            <a:hlinkClick r:id="" action="ppaction://media"/>
            <a:extLst>
              <a:ext uri="{FF2B5EF4-FFF2-40B4-BE49-F238E27FC236}">
                <a16:creationId xmlns:a16="http://schemas.microsoft.com/office/drawing/2014/main" id="{EBFBF20B-0647-5D38-E4A5-9CD39ADEBB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080121" y="63521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4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6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D9C5AD66-F7E8-44C5-A3B9-0E91EBB6B121}"/>
              </a:ext>
            </a:extLst>
          </p:cNvPr>
          <p:cNvSpPr/>
          <p:nvPr/>
        </p:nvSpPr>
        <p:spPr>
          <a:xfrm>
            <a:off x="0" y="-1"/>
            <a:ext cx="9144000" cy="1353132"/>
          </a:xfrm>
          <a:prstGeom prst="rect">
            <a:avLst/>
          </a:prstGeom>
          <a:solidFill>
            <a:srgbClr val="00206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0CDA0EF-1EAE-4566-9A4F-ED7BBCA7E588}"/>
              </a:ext>
            </a:extLst>
          </p:cNvPr>
          <p:cNvSpPr/>
          <p:nvPr/>
        </p:nvSpPr>
        <p:spPr>
          <a:xfrm>
            <a:off x="6554540" y="199778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B094CD1-AE9E-478C-9112-22B0394F9695}"/>
              </a:ext>
            </a:extLst>
          </p:cNvPr>
          <p:cNvGrpSpPr/>
          <p:nvPr/>
        </p:nvGrpSpPr>
        <p:grpSpPr>
          <a:xfrm>
            <a:off x="6668436" y="307677"/>
            <a:ext cx="603315" cy="601350"/>
            <a:chOff x="1765300" y="3319886"/>
            <a:chExt cx="2131151" cy="2124211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E8717C-A8E4-4C9F-AB7C-401FDCDEF4ED}"/>
                </a:ext>
              </a:extLst>
            </p:cNvPr>
            <p:cNvSpPr/>
            <p:nvPr/>
          </p:nvSpPr>
          <p:spPr>
            <a:xfrm>
              <a:off x="1765300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1" name="図 40">
              <a:extLst>
                <a:ext uri="{FF2B5EF4-FFF2-40B4-BE49-F238E27FC236}">
                  <a16:creationId xmlns:a16="http://schemas.microsoft.com/office/drawing/2014/main" id="{D4031944-810E-444D-B159-4ABD7B0BC0A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06" t="23118" r="22564" b="16721"/>
            <a:stretch/>
          </p:blipFill>
          <p:spPr>
            <a:xfrm>
              <a:off x="1849937" y="3364425"/>
              <a:ext cx="2046514" cy="2047591"/>
            </a:xfrm>
            <a:prstGeom prst="rect">
              <a:avLst/>
            </a:prstGeom>
          </p:spPr>
        </p:pic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D04DAEA7-076E-4893-8F7A-A0163B18F5DD}"/>
              </a:ext>
            </a:extLst>
          </p:cNvPr>
          <p:cNvGrpSpPr/>
          <p:nvPr/>
        </p:nvGrpSpPr>
        <p:grpSpPr>
          <a:xfrm>
            <a:off x="7869333" y="307676"/>
            <a:ext cx="606442" cy="601351"/>
            <a:chOff x="5070178" y="3319886"/>
            <a:chExt cx="2142195" cy="2124211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C45458F-2DA8-4236-A43C-8543C4DF7F5E}"/>
                </a:ext>
              </a:extLst>
            </p:cNvPr>
            <p:cNvSpPr/>
            <p:nvPr/>
          </p:nvSpPr>
          <p:spPr>
            <a:xfrm>
              <a:off x="5088162" y="3319886"/>
              <a:ext cx="2124211" cy="2124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E2105CAD-2AF2-4E2D-AFCB-C32B8E5840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00000"/>
                      </a14:imgEffect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83" t="23652" r="22305" b="15640"/>
            <a:stretch/>
          </p:blipFill>
          <p:spPr>
            <a:xfrm>
              <a:off x="5070178" y="3364424"/>
              <a:ext cx="2131152" cy="2079673"/>
            </a:xfrm>
            <a:prstGeom prst="rect">
              <a:avLst/>
            </a:prstGeom>
          </p:spPr>
        </p:pic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E7B68E4-CFFF-111C-0330-675F1D7C220E}"/>
              </a:ext>
            </a:extLst>
          </p:cNvPr>
          <p:cNvSpPr txBox="1"/>
          <p:nvPr/>
        </p:nvSpPr>
        <p:spPr>
          <a:xfrm>
            <a:off x="302136" y="190561"/>
            <a:ext cx="5696511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最初に聞いた音声が、どれくらい聞ける</a:t>
            </a:r>
            <a:endParaRPr lang="en-US" altLang="ja-JP" sz="2400" dirty="0">
              <a:solidFill>
                <a:schemeClr val="bg1"/>
              </a:solidFill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400" dirty="0">
                <a:solidFill>
                  <a:schemeClr val="bg1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ようになったか確認しておきましょう。</a:t>
            </a:r>
            <a:endParaRPr kumimoji="1" lang="ja-JP" altLang="en-US" sz="2400" b="1" dirty="0">
              <a:solidFill>
                <a:schemeClr val="bg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36D7AA2-1417-AC64-A33C-219016254401}"/>
              </a:ext>
            </a:extLst>
          </p:cNvPr>
          <p:cNvSpPr txBox="1"/>
          <p:nvPr/>
        </p:nvSpPr>
        <p:spPr>
          <a:xfrm>
            <a:off x="6164812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標準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08F9EB8-D545-C9DE-6678-60032516BB0B}"/>
              </a:ext>
            </a:extLst>
          </p:cNvPr>
          <p:cNvSpPr txBox="1"/>
          <p:nvPr/>
        </p:nvSpPr>
        <p:spPr>
          <a:xfrm>
            <a:off x="7367273" y="856797"/>
            <a:ext cx="161056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ja-JP" sz="11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倍速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D897E505-E056-B136-918C-FFF69096BA4B}"/>
              </a:ext>
            </a:extLst>
          </p:cNvPr>
          <p:cNvSpPr/>
          <p:nvPr/>
        </p:nvSpPr>
        <p:spPr>
          <a:xfrm>
            <a:off x="0" y="3021977"/>
            <a:ext cx="9144000" cy="182343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3BF69D6A-584B-E68E-ACF1-7E37C4ACFC5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66820"/>
          <a:stretch/>
        </p:blipFill>
        <p:spPr>
          <a:xfrm>
            <a:off x="4585711" y="5537605"/>
            <a:ext cx="3937658" cy="1000109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B84C4D6-3864-29E5-2E54-08AC5E282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4003" t="68019" r="24375" b="6274"/>
          <a:stretch/>
        </p:blipFill>
        <p:spPr>
          <a:xfrm>
            <a:off x="274970" y="1989801"/>
            <a:ext cx="8594062" cy="1000110"/>
          </a:xfrm>
          <a:prstGeom prst="rect">
            <a:avLst/>
          </a:prstGeom>
        </p:spPr>
      </p:pic>
      <p:sp>
        <p:nvSpPr>
          <p:cNvPr id="30" name="楕円 29">
            <a:extLst>
              <a:ext uri="{FF2B5EF4-FFF2-40B4-BE49-F238E27FC236}">
                <a16:creationId xmlns:a16="http://schemas.microsoft.com/office/drawing/2014/main" id="{6AF92A97-C56B-05E9-70F7-5BFB6EB02AF3}"/>
              </a:ext>
            </a:extLst>
          </p:cNvPr>
          <p:cNvSpPr/>
          <p:nvPr/>
        </p:nvSpPr>
        <p:spPr>
          <a:xfrm>
            <a:off x="3736959" y="2116259"/>
            <a:ext cx="447187" cy="397973"/>
          </a:xfrm>
          <a:prstGeom prst="ellipse">
            <a:avLst/>
          </a:prstGeom>
          <a:noFill/>
          <a:ln w="76200">
            <a:solidFill>
              <a:srgbClr val="0043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D7FA4E1D-509A-1261-3102-6C2B5248463F}"/>
              </a:ext>
            </a:extLst>
          </p:cNvPr>
          <p:cNvSpPr/>
          <p:nvPr/>
        </p:nvSpPr>
        <p:spPr>
          <a:xfrm>
            <a:off x="5775053" y="2116259"/>
            <a:ext cx="447187" cy="39797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矢印: 右 34">
            <a:extLst>
              <a:ext uri="{FF2B5EF4-FFF2-40B4-BE49-F238E27FC236}">
                <a16:creationId xmlns:a16="http://schemas.microsoft.com/office/drawing/2014/main" id="{5D5ECAA2-73DC-941B-AC67-DB4296D352EA}"/>
              </a:ext>
            </a:extLst>
          </p:cNvPr>
          <p:cNvSpPr/>
          <p:nvPr/>
        </p:nvSpPr>
        <p:spPr>
          <a:xfrm>
            <a:off x="3962400" y="3151680"/>
            <a:ext cx="2036247" cy="1269085"/>
          </a:xfrm>
          <a:prstGeom prst="rightArrow">
            <a:avLst>
              <a:gd name="adj1" fmla="val 50000"/>
              <a:gd name="adj2" fmla="val 47788"/>
            </a:avLst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7CDF13C5-8829-EDD0-AA8D-244ECF3DAA14}"/>
              </a:ext>
            </a:extLst>
          </p:cNvPr>
          <p:cNvSpPr/>
          <p:nvPr/>
        </p:nvSpPr>
        <p:spPr>
          <a:xfrm>
            <a:off x="4609477" y="5591799"/>
            <a:ext cx="3863475" cy="845754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2F76B9D-7075-6ACF-8533-1A40E1F17936}"/>
              </a:ext>
            </a:extLst>
          </p:cNvPr>
          <p:cNvSpPr/>
          <p:nvPr/>
        </p:nvSpPr>
        <p:spPr>
          <a:xfrm>
            <a:off x="7757001" y="199777"/>
            <a:ext cx="831106" cy="81714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BF0F8F7-4541-191D-BCE2-BAE4B8548F5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73556"/>
          <a:stretch/>
        </p:blipFill>
        <p:spPr>
          <a:xfrm>
            <a:off x="274969" y="1567312"/>
            <a:ext cx="8594062" cy="16954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8584ED1D-2A9A-F67D-90EC-8F8D572E82B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4836"/>
          <a:stretch/>
        </p:blipFill>
        <p:spPr>
          <a:xfrm>
            <a:off x="520699" y="4942889"/>
            <a:ext cx="4345523" cy="561980"/>
          </a:xfrm>
          <a:prstGeom prst="rect">
            <a:avLst/>
          </a:prstGeom>
        </p:spPr>
      </p:pic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4805DEAC-E155-334C-E73D-154A23BA4BB5}"/>
              </a:ext>
            </a:extLst>
          </p:cNvPr>
          <p:cNvCxnSpPr>
            <a:cxnSpLocks/>
          </p:cNvCxnSpPr>
          <p:nvPr/>
        </p:nvCxnSpPr>
        <p:spPr>
          <a:xfrm>
            <a:off x="3947852" y="2102024"/>
            <a:ext cx="0" cy="2318741"/>
          </a:xfrm>
          <a:prstGeom prst="line">
            <a:avLst/>
          </a:prstGeom>
          <a:ln w="57150">
            <a:solidFill>
              <a:srgbClr val="0043C8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EC606346-3BD2-A28D-F819-963663456D75}"/>
              </a:ext>
            </a:extLst>
          </p:cNvPr>
          <p:cNvCxnSpPr>
            <a:cxnSpLocks/>
          </p:cNvCxnSpPr>
          <p:nvPr/>
        </p:nvCxnSpPr>
        <p:spPr>
          <a:xfrm>
            <a:off x="5971398" y="2102024"/>
            <a:ext cx="0" cy="2318741"/>
          </a:xfrm>
          <a:prstGeom prst="line">
            <a:avLst/>
          </a:prstGeom>
          <a:ln w="5715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78DD4C63-AAF8-3881-957A-9792F51B7685}"/>
              </a:ext>
            </a:extLst>
          </p:cNvPr>
          <p:cNvCxnSpPr>
            <a:cxnSpLocks/>
          </p:cNvCxnSpPr>
          <p:nvPr/>
        </p:nvCxnSpPr>
        <p:spPr>
          <a:xfrm>
            <a:off x="4712845" y="3953031"/>
            <a:ext cx="619917" cy="1600668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6746798C-0E1C-850D-6286-250AC0799A72}"/>
              </a:ext>
            </a:extLst>
          </p:cNvPr>
          <p:cNvCxnSpPr>
            <a:cxnSpLocks/>
          </p:cNvCxnSpPr>
          <p:nvPr/>
        </p:nvCxnSpPr>
        <p:spPr>
          <a:xfrm>
            <a:off x="4685597" y="3900482"/>
            <a:ext cx="1383362" cy="1691317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F7A9E-A87D-368C-3E6D-8FDC5712E37F}"/>
              </a:ext>
            </a:extLst>
          </p:cNvPr>
          <p:cNvSpPr txBox="1"/>
          <p:nvPr/>
        </p:nvSpPr>
        <p:spPr>
          <a:xfrm>
            <a:off x="2834709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0043C8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STEP1</a:t>
            </a:r>
            <a:endParaRPr kumimoji="1" lang="ja-JP" altLang="en-US" sz="2400" b="1" dirty="0">
              <a:solidFill>
                <a:srgbClr val="0043C8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554C6A2-7E98-F06E-31C9-E76BB64DE3BA}"/>
              </a:ext>
            </a:extLst>
          </p:cNvPr>
          <p:cNvSpPr txBox="1"/>
          <p:nvPr/>
        </p:nvSpPr>
        <p:spPr>
          <a:xfrm>
            <a:off x="6111402" y="3944387"/>
            <a:ext cx="111406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ja-JP" sz="24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STEP8</a:t>
            </a:r>
            <a:endParaRPr kumimoji="1" lang="ja-JP" altLang="en-US" sz="2400" b="1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pic>
        <p:nvPicPr>
          <p:cNvPr id="9" name="AS_G3_25_16_reading_s8_1">
            <a:hlinkClick r:id="" action="ppaction://media"/>
            <a:extLst>
              <a:ext uri="{FF2B5EF4-FFF2-40B4-BE49-F238E27FC236}">
                <a16:creationId xmlns:a16="http://schemas.microsoft.com/office/drawing/2014/main" id="{9471DA80-EF0B-E820-84EC-E9D42F7803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550525" y="-288925"/>
            <a:ext cx="406400" cy="406400"/>
          </a:xfrm>
          <a:prstGeom prst="rect">
            <a:avLst/>
          </a:prstGeom>
        </p:spPr>
      </p:pic>
      <p:pic>
        <p:nvPicPr>
          <p:cNvPr id="12" name="AS_G3_25_17_reading_s8_2">
            <a:hlinkClick r:id="" action="ppaction://media"/>
            <a:extLst>
              <a:ext uri="{FF2B5EF4-FFF2-40B4-BE49-F238E27FC236}">
                <a16:creationId xmlns:a16="http://schemas.microsoft.com/office/drawing/2014/main" id="{BE29C1DB-16B5-27A5-689A-4627B5868D3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0636250" y="40285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0702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4407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3773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37" grpId="0" animBg="1"/>
      <p:bldP spid="37" grpId="1" animBg="1"/>
      <p:bldP spid="3" grpId="0" animBg="1"/>
      <p:bldP spid="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図 22">
            <a:extLst>
              <a:ext uri="{FF2B5EF4-FFF2-40B4-BE49-F238E27FC236}">
                <a16:creationId xmlns:a16="http://schemas.microsoft.com/office/drawing/2014/main" id="{2ECD2F7A-29A8-1199-C962-7CDDCBEAAE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6" t="14616" r="14616" b="14616"/>
          <a:stretch/>
        </p:blipFill>
        <p:spPr>
          <a:xfrm>
            <a:off x="0" y="1"/>
            <a:ext cx="9143999" cy="6858000"/>
          </a:xfrm>
          <a:prstGeom prst="rect">
            <a:avLst/>
          </a:prstGeom>
        </p:spPr>
      </p:pic>
      <p:pic>
        <p:nvPicPr>
          <p:cNvPr id="9" name="合格の鐘">
            <a:hlinkClick r:id="" action="ppaction://media"/>
            <a:extLst>
              <a:ext uri="{FF2B5EF4-FFF2-40B4-BE49-F238E27FC236}">
                <a16:creationId xmlns:a16="http://schemas.microsoft.com/office/drawing/2014/main" id="{B665D7A6-C68C-4AB5-9FFF-B07275182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688680" y="4244492"/>
            <a:ext cx="609601" cy="6096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A486E7B-290D-4A20-93CB-5810801F5E00}"/>
              </a:ext>
            </a:extLst>
          </p:cNvPr>
          <p:cNvSpPr txBox="1"/>
          <p:nvPr/>
        </p:nvSpPr>
        <p:spPr>
          <a:xfrm>
            <a:off x="696811" y="1068765"/>
            <a:ext cx="77503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That’s all </a:t>
            </a:r>
          </a:p>
          <a:p>
            <a:r>
              <a:rPr kumimoji="1" lang="en-US" altLang="ja-JP" sz="11500" b="1" dirty="0">
                <a:ln w="38100">
                  <a:noFill/>
                </a:ln>
                <a:solidFill>
                  <a:srgbClr val="FFFF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for today.</a:t>
            </a:r>
            <a:endParaRPr kumimoji="1" lang="ja-JP" altLang="en-US" sz="11500" b="1" dirty="0">
              <a:ln w="38100">
                <a:noFill/>
              </a:ln>
              <a:solidFill>
                <a:srgbClr val="FFFF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68360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18135</TotalTime>
  <Words>665</Words>
  <Application>Microsoft Office PowerPoint</Application>
  <PresentationFormat>画面に合わせる (4:3)</PresentationFormat>
  <Paragraphs>116</Paragraphs>
  <Slides>35</Slides>
  <Notes>0</Notes>
  <HiddenSlides>0</HiddenSlides>
  <MMClips>39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35</vt:i4>
      </vt:variant>
    </vt:vector>
  </HeadingPairs>
  <TitlesOfParts>
    <vt:vector size="4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2154</cp:revision>
  <cp:lastPrinted>2016-06-23T16:36:17Z</cp:lastPrinted>
  <dcterms:created xsi:type="dcterms:W3CDTF">2016-05-30T03:13:09Z</dcterms:created>
  <dcterms:modified xsi:type="dcterms:W3CDTF">2025-12-17T07:46:08Z</dcterms:modified>
</cp:coreProperties>
</file>