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4220" r:id="rId9"/>
    <p:sldId id="3623" r:id="rId10"/>
    <p:sldId id="3644" r:id="rId11"/>
    <p:sldId id="4219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20999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接続詞・前置詞・代名詞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78C5506-7CA3-0305-E488-DA750DF30A46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0FF411-4060-B899-8893-89E7DAD85C62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B36D38E-D005-3F8A-817D-59127332146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1ECC4D6-102B-F5E7-1F3A-6B8DFBDA19D7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9EBDE73-9433-1660-9E97-0471536684DC}"/>
                </a:ext>
              </a:extLst>
            </p:cNvPr>
            <p:cNvSpPr txBox="1"/>
            <p:nvPr/>
          </p:nvSpPr>
          <p:spPr>
            <a:xfrm>
              <a:off x="371399" y="1591000"/>
              <a:ext cx="83874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「ボランティアを経験した多くの生徒は、</a:t>
              </a:r>
            </a:p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また参加したいと考えます。」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DEFE16F6-2EC2-8A73-EAF3-3714044DD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乗算記号 9">
            <a:extLst>
              <a:ext uri="{FF2B5EF4-FFF2-40B4-BE49-F238E27FC236}">
                <a16:creationId xmlns:a16="http://schemas.microsoft.com/office/drawing/2014/main" id="{C5849D0B-2506-420A-E213-72CFED0816AD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DA7A46F-DF33-FE23-5D8E-7D9672997DDF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25_05_reading_s1_1">
            <a:hlinkClick r:id="" action="ppaction://media"/>
            <a:extLst>
              <a:ext uri="{FF2B5EF4-FFF2-40B4-BE49-F238E27FC236}">
                <a16:creationId xmlns:a16="http://schemas.microsoft.com/office/drawing/2014/main" id="{99028D4F-8539-49DF-2C88-F755C5A76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63375" y="1933575"/>
            <a:ext cx="406400" cy="406400"/>
          </a:xfrm>
          <a:prstGeom prst="rect">
            <a:avLst/>
          </a:prstGeom>
        </p:spPr>
      </p:pic>
      <p:pic>
        <p:nvPicPr>
          <p:cNvPr id="7" name="AS_G3_25_06_reading_s1_2">
            <a:hlinkClick r:id="" action="ppaction://media"/>
            <a:extLst>
              <a:ext uri="{FF2B5EF4-FFF2-40B4-BE49-F238E27FC236}">
                <a16:creationId xmlns:a16="http://schemas.microsoft.com/office/drawing/2014/main" id="{2B306FD0-4832-1D3A-1755-A2C1FC062A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63375" y="29051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9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8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2F3D4BA3-2290-ED70-94E7-CB0D7D6EC21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91C482E-0CBB-0A4B-45C6-A53F3C79F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60584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685226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3_25_07_reading_s2">
            <a:hlinkClick r:id="" action="ppaction://media"/>
            <a:extLst>
              <a:ext uri="{FF2B5EF4-FFF2-40B4-BE49-F238E27FC236}">
                <a16:creationId xmlns:a16="http://schemas.microsoft.com/office/drawing/2014/main" id="{95A79D3E-8AA4-EB9E-59BC-3581B9CA12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71075" y="1336675"/>
            <a:ext cx="406400" cy="406400"/>
          </a:xfrm>
          <a:prstGeom prst="rect">
            <a:avLst/>
          </a:prstGeom>
        </p:spPr>
      </p:pic>
      <p:pic>
        <p:nvPicPr>
          <p:cNvPr id="4" name="AS_G3_25_07_reading_s2">
            <a:hlinkClick r:id="" action="ppaction://media"/>
            <a:extLst>
              <a:ext uri="{FF2B5EF4-FFF2-40B4-BE49-F238E27FC236}">
                <a16:creationId xmlns:a16="http://schemas.microsoft.com/office/drawing/2014/main" id="{1D88EB0C-1EC8-5E1A-BC32-2B29358937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78479" y="2053532"/>
            <a:ext cx="406400" cy="40640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EE956909-8DBD-CA5A-D48C-3269CD843883}"/>
              </a:ext>
            </a:extLst>
          </p:cNvPr>
          <p:cNvCxnSpPr/>
          <p:nvPr/>
        </p:nvCxnSpPr>
        <p:spPr>
          <a:xfrm flipH="1">
            <a:off x="4885626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DE338D5-D597-72B0-4C6B-D700F8FFC3BA}"/>
              </a:ext>
            </a:extLst>
          </p:cNvPr>
          <p:cNvCxnSpPr/>
          <p:nvPr/>
        </p:nvCxnSpPr>
        <p:spPr>
          <a:xfrm flipH="1">
            <a:off x="6721653" y="14280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5D81CD0-586F-CC6A-FEEF-A9D795360332}"/>
              </a:ext>
            </a:extLst>
          </p:cNvPr>
          <p:cNvCxnSpPr/>
          <p:nvPr/>
        </p:nvCxnSpPr>
        <p:spPr>
          <a:xfrm flipH="1">
            <a:off x="8019765" y="14280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842E318-DFB0-C62C-5BC1-B3CED5422A2D}"/>
              </a:ext>
            </a:extLst>
          </p:cNvPr>
          <p:cNvCxnSpPr/>
          <p:nvPr/>
        </p:nvCxnSpPr>
        <p:spPr>
          <a:xfrm flipH="1">
            <a:off x="2619090" y="20561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02E4909-7C65-130D-E155-1FEF592DC759}"/>
              </a:ext>
            </a:extLst>
          </p:cNvPr>
          <p:cNvCxnSpPr/>
          <p:nvPr/>
        </p:nvCxnSpPr>
        <p:spPr>
          <a:xfrm flipH="1">
            <a:off x="4190715" y="20561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D8796ED-E2D2-99AB-ED8F-25EF712E830B}"/>
              </a:ext>
            </a:extLst>
          </p:cNvPr>
          <p:cNvCxnSpPr/>
          <p:nvPr/>
        </p:nvCxnSpPr>
        <p:spPr>
          <a:xfrm flipH="1">
            <a:off x="7581615" y="20561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0CB622AB-1847-4596-4D0A-9C24C628BA2B}"/>
              </a:ext>
            </a:extLst>
          </p:cNvPr>
          <p:cNvCxnSpPr/>
          <p:nvPr/>
        </p:nvCxnSpPr>
        <p:spPr>
          <a:xfrm flipH="1">
            <a:off x="8781765" y="20535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39E3816-22C7-D77F-07B1-74FCFCBBC9E5}"/>
              </a:ext>
            </a:extLst>
          </p:cNvPr>
          <p:cNvCxnSpPr/>
          <p:nvPr/>
        </p:nvCxnSpPr>
        <p:spPr>
          <a:xfrm flipH="1">
            <a:off x="3162015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2B6AAE3-D802-E449-99BD-5F3D97A259E2}"/>
              </a:ext>
            </a:extLst>
          </p:cNvPr>
          <p:cNvCxnSpPr/>
          <p:nvPr/>
        </p:nvCxnSpPr>
        <p:spPr>
          <a:xfrm flipH="1">
            <a:off x="6419565" y="26859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EEB9DF02-306A-B0B4-A218-DAD2E7A97B98}"/>
              </a:ext>
            </a:extLst>
          </p:cNvPr>
          <p:cNvCxnSpPr/>
          <p:nvPr/>
        </p:nvCxnSpPr>
        <p:spPr>
          <a:xfrm flipH="1">
            <a:off x="8753604" y="26859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7A338F9A-5F7E-5D1A-CD41-1E99DFC39D1E}"/>
              </a:ext>
            </a:extLst>
          </p:cNvPr>
          <p:cNvCxnSpPr/>
          <p:nvPr/>
        </p:nvCxnSpPr>
        <p:spPr>
          <a:xfrm flipH="1">
            <a:off x="1181229" y="32955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168019CF-17AC-166E-FC16-E9A979540219}"/>
              </a:ext>
            </a:extLst>
          </p:cNvPr>
          <p:cNvCxnSpPr/>
          <p:nvPr/>
        </p:nvCxnSpPr>
        <p:spPr>
          <a:xfrm flipH="1">
            <a:off x="4659865" y="32955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AA058C02-4481-9FB7-7D66-92DD2B116C58}"/>
              </a:ext>
            </a:extLst>
          </p:cNvPr>
          <p:cNvCxnSpPr/>
          <p:nvPr/>
        </p:nvCxnSpPr>
        <p:spPr>
          <a:xfrm flipH="1">
            <a:off x="7193515" y="32955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2B60ADCE-6A0A-9985-E6DD-2003F479BDAC}"/>
              </a:ext>
            </a:extLst>
          </p:cNvPr>
          <p:cNvCxnSpPr/>
          <p:nvPr/>
        </p:nvCxnSpPr>
        <p:spPr>
          <a:xfrm flipH="1">
            <a:off x="8793015" y="32955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11DC64D5-64DE-E5F4-26CE-37C904EDC264}"/>
              </a:ext>
            </a:extLst>
          </p:cNvPr>
          <p:cNvCxnSpPr/>
          <p:nvPr/>
        </p:nvCxnSpPr>
        <p:spPr>
          <a:xfrm flipH="1">
            <a:off x="2619090" y="39114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A4F1E22-4113-CD81-C016-856858A5371D}"/>
              </a:ext>
            </a:extLst>
          </p:cNvPr>
          <p:cNvCxnSpPr/>
          <p:nvPr/>
        </p:nvCxnSpPr>
        <p:spPr>
          <a:xfrm flipH="1">
            <a:off x="6095715" y="39115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A56B462-0687-E7B3-61DC-79426B30590E}"/>
              </a:ext>
            </a:extLst>
          </p:cNvPr>
          <p:cNvCxnSpPr/>
          <p:nvPr/>
        </p:nvCxnSpPr>
        <p:spPr>
          <a:xfrm flipH="1">
            <a:off x="1218214" y="454843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DAD9592-FA9E-CD6D-0DF7-B602D3E1D12E}"/>
              </a:ext>
            </a:extLst>
          </p:cNvPr>
          <p:cNvCxnSpPr/>
          <p:nvPr/>
        </p:nvCxnSpPr>
        <p:spPr>
          <a:xfrm flipH="1">
            <a:off x="3351814" y="454843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CDFA6905-11FC-B3B3-EC49-75F66960ECEB}"/>
              </a:ext>
            </a:extLst>
          </p:cNvPr>
          <p:cNvCxnSpPr/>
          <p:nvPr/>
        </p:nvCxnSpPr>
        <p:spPr>
          <a:xfrm flipH="1">
            <a:off x="6285643" y="454843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A893F685-D406-4970-D56F-FBD5B7A08F17}"/>
              </a:ext>
            </a:extLst>
          </p:cNvPr>
          <p:cNvCxnSpPr/>
          <p:nvPr/>
        </p:nvCxnSpPr>
        <p:spPr>
          <a:xfrm flipH="1">
            <a:off x="8466868" y="45484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437C9879-94AF-70DA-3BC2-E30BDB00BC06}"/>
              </a:ext>
            </a:extLst>
          </p:cNvPr>
          <p:cNvCxnSpPr/>
          <p:nvPr/>
        </p:nvCxnSpPr>
        <p:spPr>
          <a:xfrm flipH="1">
            <a:off x="1379310" y="5144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D26572C6-FE0B-2779-3482-832F962CAE7A}"/>
              </a:ext>
            </a:extLst>
          </p:cNvPr>
          <p:cNvCxnSpPr/>
          <p:nvPr/>
        </p:nvCxnSpPr>
        <p:spPr>
          <a:xfrm flipH="1">
            <a:off x="3285553" y="51480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A4BF67C-F0FB-B15F-0156-2F5F64F879CB}"/>
              </a:ext>
            </a:extLst>
          </p:cNvPr>
          <p:cNvCxnSpPr/>
          <p:nvPr/>
        </p:nvCxnSpPr>
        <p:spPr>
          <a:xfrm flipH="1">
            <a:off x="4124454" y="5144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25_10_reading_s3">
            <a:hlinkClick r:id="" action="ppaction://media"/>
            <a:extLst>
              <a:ext uri="{FF2B5EF4-FFF2-40B4-BE49-F238E27FC236}">
                <a16:creationId xmlns:a16="http://schemas.microsoft.com/office/drawing/2014/main" id="{0D88AD4D-8A87-ECFF-3A24-A083D25E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0875" y="18319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08CAF3-22B4-DFCE-FE17-C70DC17CE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00" y="682296"/>
            <a:ext cx="6955200" cy="611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136F25-9AE3-2A79-FA7A-8DE81DB0A4B7}"/>
              </a:ext>
            </a:extLst>
          </p:cNvPr>
          <p:cNvSpPr/>
          <p:nvPr/>
        </p:nvSpPr>
        <p:spPr>
          <a:xfrm>
            <a:off x="889233" y="2871356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EF0CB66-6AF8-EA60-6D51-8042248F9135}"/>
              </a:ext>
            </a:extLst>
          </p:cNvPr>
          <p:cNvSpPr/>
          <p:nvPr/>
        </p:nvSpPr>
        <p:spPr>
          <a:xfrm>
            <a:off x="620816" y="3265683"/>
            <a:ext cx="406863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1746140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2140467"/>
            <a:ext cx="659371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P.198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・代名詞は、人や物を指し示したり、前に出てきた内容を指し示す。また、同じ語句の反復を避けるときにも使う。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・①日時・日付など、②距離、③天気・明暗など、④形式主語の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は「それは」とは訳さない。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45404C9-D9E4-F81C-8C56-B3BF909CC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150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C45DFBA-0C02-3B27-AC67-D6CDC5D31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150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5F831C-898D-30E3-C1D4-52F9A0554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13236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0373074-9D88-331B-D586-050795D2D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0" y="1332758"/>
            <a:ext cx="8560800" cy="4807948"/>
          </a:xfrm>
          <a:prstGeom prst="rect">
            <a:avLst/>
          </a:prstGeom>
        </p:spPr>
      </p:pic>
      <p:pic>
        <p:nvPicPr>
          <p:cNvPr id="6" name="AS_G3_25_01_kihon">
            <a:hlinkClick r:id="" action="ppaction://media"/>
            <a:extLst>
              <a:ext uri="{FF2B5EF4-FFF2-40B4-BE49-F238E27FC236}">
                <a16:creationId xmlns:a16="http://schemas.microsoft.com/office/drawing/2014/main" id="{618BD503-C9E0-58CC-7228-A81D546E3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5200" y="1711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39CBF23-0DF1-1A03-C5AC-1ABAF7625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527976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735699" y="1801286"/>
            <a:ext cx="683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3_25_11_reading_s6_1">
            <a:hlinkClick r:id="" action="ppaction://media"/>
            <a:extLst>
              <a:ext uri="{FF2B5EF4-FFF2-40B4-BE49-F238E27FC236}">
                <a16:creationId xmlns:a16="http://schemas.microsoft.com/office/drawing/2014/main" id="{1E1EB070-6EC4-FD48-9CC9-33C87AEB08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82475" y="1285875"/>
            <a:ext cx="406400" cy="406400"/>
          </a:xfrm>
          <a:prstGeom prst="rect">
            <a:avLst/>
          </a:prstGeom>
        </p:spPr>
      </p:pic>
      <p:pic>
        <p:nvPicPr>
          <p:cNvPr id="3" name="AS_G3_25_12_reading_s6_2">
            <a:hlinkClick r:id="" action="ppaction://media"/>
            <a:extLst>
              <a:ext uri="{FF2B5EF4-FFF2-40B4-BE49-F238E27FC236}">
                <a16:creationId xmlns:a16="http://schemas.microsoft.com/office/drawing/2014/main" id="{8566859A-5432-E57D-2161-97083E4763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82475" y="1862603"/>
            <a:ext cx="406400" cy="406400"/>
          </a:xfrm>
          <a:prstGeom prst="rect">
            <a:avLst/>
          </a:prstGeom>
        </p:spPr>
      </p:pic>
      <p:pic>
        <p:nvPicPr>
          <p:cNvPr id="5" name="AS_G3_25_11_reading_s6_1">
            <a:hlinkClick r:id="" action="ppaction://media"/>
            <a:extLst>
              <a:ext uri="{FF2B5EF4-FFF2-40B4-BE49-F238E27FC236}">
                <a16:creationId xmlns:a16="http://schemas.microsoft.com/office/drawing/2014/main" id="{44207D75-67BA-C246-CA60-D042433CD8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82475" y="2759200"/>
            <a:ext cx="406400" cy="4064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8D55D1-BFB0-F67B-AE6D-05088A7244B8}"/>
              </a:ext>
            </a:extLst>
          </p:cNvPr>
          <p:cNvSpPr txBox="1"/>
          <p:nvPr/>
        </p:nvSpPr>
        <p:spPr>
          <a:xfrm>
            <a:off x="6969111" y="2269003"/>
            <a:ext cx="10427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65C2EC-992A-3F94-B7C2-CD69D41D200A}"/>
              </a:ext>
            </a:extLst>
          </p:cNvPr>
          <p:cNvSpPr txBox="1"/>
          <p:nvPr/>
        </p:nvSpPr>
        <p:spPr>
          <a:xfrm>
            <a:off x="7417353" y="2753070"/>
            <a:ext cx="11707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others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45A2C02-69C5-B471-46A9-94390E73C162}"/>
              </a:ext>
            </a:extLst>
          </p:cNvPr>
          <p:cNvSpPr txBox="1"/>
          <p:nvPr/>
        </p:nvSpPr>
        <p:spPr>
          <a:xfrm>
            <a:off x="5008017" y="3252353"/>
            <a:ext cx="20658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our       city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DDC2A1-94D5-8DFE-9F0D-14F1E57AA0C6}"/>
              </a:ext>
            </a:extLst>
          </p:cNvPr>
          <p:cNvSpPr txBox="1"/>
          <p:nvPr/>
        </p:nvSpPr>
        <p:spPr>
          <a:xfrm>
            <a:off x="754498" y="3677711"/>
            <a:ext cx="8838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2DAC02D-083D-43AD-77E4-88A059A0B76F}"/>
              </a:ext>
            </a:extLst>
          </p:cNvPr>
          <p:cNvSpPr txBox="1"/>
          <p:nvPr/>
        </p:nvSpPr>
        <p:spPr>
          <a:xfrm>
            <a:off x="5492814" y="3677711"/>
            <a:ext cx="31844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These   experiences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91D80CF-C9F8-571B-9715-16035EE1505A}"/>
              </a:ext>
            </a:extLst>
          </p:cNvPr>
          <p:cNvSpPr txBox="1"/>
          <p:nvPr/>
        </p:nvSpPr>
        <p:spPr>
          <a:xfrm>
            <a:off x="754498" y="4595378"/>
            <a:ext cx="24935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various    kinds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87AB69C-12B6-433F-8AF1-0B0844051D70}"/>
              </a:ext>
            </a:extLst>
          </p:cNvPr>
          <p:cNvSpPr txBox="1"/>
          <p:nvPr/>
        </p:nvSpPr>
        <p:spPr>
          <a:xfrm>
            <a:off x="5134482" y="4595378"/>
            <a:ext cx="36692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      we      finish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441DEA5-9B3F-C6B7-F7E8-CB3170D8F6CF}"/>
              </a:ext>
            </a:extLst>
          </p:cNvPr>
          <p:cNvSpPr txBox="1"/>
          <p:nvPr/>
        </p:nvSpPr>
        <p:spPr>
          <a:xfrm>
            <a:off x="4009519" y="5090747"/>
            <a:ext cx="34078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most       of         us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658703C-3F06-1CFC-117B-18B8A28C94B5}"/>
              </a:ext>
            </a:extLst>
          </p:cNvPr>
          <p:cNvSpPr txBox="1"/>
          <p:nvPr/>
        </p:nvSpPr>
        <p:spPr>
          <a:xfrm>
            <a:off x="2386553" y="5548683"/>
            <a:ext cx="24935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another     one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2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22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5" grpId="0"/>
      <p:bldP spid="17" grpId="0"/>
      <p:bldP spid="24" grpId="0"/>
      <p:bldP spid="26" grpId="0"/>
      <p:bldP spid="27" grpId="0"/>
      <p:bldP spid="30" grpId="0"/>
      <p:bldP spid="31" grpId="0"/>
      <p:bldP spid="38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3_25_14_reading_s7_1">
            <a:hlinkClick r:id="" action="ppaction://media"/>
            <a:extLst>
              <a:ext uri="{FF2B5EF4-FFF2-40B4-BE49-F238E27FC236}">
                <a16:creationId xmlns:a16="http://schemas.microsoft.com/office/drawing/2014/main" id="{F116E60A-CFBE-5AAF-066E-D342876BD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93475" y="1749425"/>
            <a:ext cx="406400" cy="406400"/>
          </a:xfrm>
          <a:prstGeom prst="rect">
            <a:avLst/>
          </a:prstGeom>
        </p:spPr>
      </p:pic>
      <p:pic>
        <p:nvPicPr>
          <p:cNvPr id="7" name="AS_G3_25_15_reading_s7_2">
            <a:hlinkClick r:id="" action="ppaction://media"/>
            <a:extLst>
              <a:ext uri="{FF2B5EF4-FFF2-40B4-BE49-F238E27FC236}">
                <a16:creationId xmlns:a16="http://schemas.microsoft.com/office/drawing/2014/main" id="{0B02C249-095F-8B7B-3294-F686A0D575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53800" y="29144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2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3_25_16_reading_s8_1">
            <a:hlinkClick r:id="" action="ppaction://media"/>
            <a:extLst>
              <a:ext uri="{FF2B5EF4-FFF2-40B4-BE49-F238E27FC236}">
                <a16:creationId xmlns:a16="http://schemas.microsoft.com/office/drawing/2014/main" id="{9471DA80-EF0B-E820-84EC-E9D42F780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50525" y="-288925"/>
            <a:ext cx="406400" cy="406400"/>
          </a:xfrm>
          <a:prstGeom prst="rect">
            <a:avLst/>
          </a:prstGeom>
        </p:spPr>
      </p:pic>
      <p:pic>
        <p:nvPicPr>
          <p:cNvPr id="12" name="AS_G3_25_17_reading_s8_2">
            <a:hlinkClick r:id="" action="ppaction://media"/>
            <a:extLst>
              <a:ext uri="{FF2B5EF4-FFF2-40B4-BE49-F238E27FC236}">
                <a16:creationId xmlns:a16="http://schemas.microsoft.com/office/drawing/2014/main" id="{BE29C1DB-16B5-27A5-689A-4627B5868D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36250" y="4028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0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P.199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180975" y="1275805"/>
            <a:ext cx="894397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の特別用法（時、 天候、 距離など）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9A6DFF2-28EF-94C1-A3AA-C174659F2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59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88C91A1-F6F4-AAC0-80B3-37CC069A3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59675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501235" y="3345603"/>
            <a:ext cx="4027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 four    thirty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AS_G3_25_03_kihon_t_1">
            <a:hlinkClick r:id="" action="ppaction://media"/>
            <a:extLst>
              <a:ext uri="{FF2B5EF4-FFF2-40B4-BE49-F238E27FC236}">
                <a16:creationId xmlns:a16="http://schemas.microsoft.com/office/drawing/2014/main" id="{63C63D23-F32B-CE8C-717A-1B869432BF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6324" y="2371112"/>
            <a:ext cx="406400" cy="406400"/>
          </a:xfrm>
          <a:prstGeom prst="rect">
            <a:avLst/>
          </a:prstGeom>
        </p:spPr>
      </p:pic>
      <p:pic>
        <p:nvPicPr>
          <p:cNvPr id="13" name="AS_G3_25_03_kihon_t_1">
            <a:hlinkClick r:id="" action="ppaction://media"/>
            <a:extLst>
              <a:ext uri="{FF2B5EF4-FFF2-40B4-BE49-F238E27FC236}">
                <a16:creationId xmlns:a16="http://schemas.microsoft.com/office/drawing/2014/main" id="{F575A62C-9E31-099A-D3AC-1C9982AD22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6324" y="1426023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B7E2BB-61FE-66D0-3242-EA99F3C0F130}"/>
              </a:ext>
            </a:extLst>
          </p:cNvPr>
          <p:cNvSpPr txBox="1"/>
          <p:nvPr/>
        </p:nvSpPr>
        <p:spPr>
          <a:xfrm>
            <a:off x="1501235" y="4547889"/>
            <a:ext cx="3190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   sunny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35B7AAB-1B02-D8DE-F7A4-4847A98F1178}"/>
              </a:ext>
            </a:extLst>
          </p:cNvPr>
          <p:cNvSpPr txBox="1"/>
          <p:nvPr/>
        </p:nvSpPr>
        <p:spPr>
          <a:xfrm>
            <a:off x="1501235" y="5750956"/>
            <a:ext cx="3190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     hot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3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7125150-FA16-B945-703A-BB9E58B5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59675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A146D1-1459-14DF-1E61-7FC95BCC81B4}"/>
              </a:ext>
            </a:extLst>
          </p:cNvPr>
          <p:cNvSpPr txBox="1"/>
          <p:nvPr/>
        </p:nvSpPr>
        <p:spPr>
          <a:xfrm>
            <a:off x="1501235" y="3345603"/>
            <a:ext cx="4027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 four    thirty 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CF69304-F2B3-0D6F-E233-4C59F00A6FE5}"/>
              </a:ext>
            </a:extLst>
          </p:cNvPr>
          <p:cNvSpPr txBox="1"/>
          <p:nvPr/>
        </p:nvSpPr>
        <p:spPr>
          <a:xfrm>
            <a:off x="1501235" y="4547889"/>
            <a:ext cx="3190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   sunny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838E8E7-6D44-E07E-E7E0-A07082A014EB}"/>
              </a:ext>
            </a:extLst>
          </p:cNvPr>
          <p:cNvSpPr txBox="1"/>
          <p:nvPr/>
        </p:nvSpPr>
        <p:spPr>
          <a:xfrm>
            <a:off x="1501235" y="5750956"/>
            <a:ext cx="3190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      hot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snows a lot in Hokkaido.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3_25_04_kihon_t_2">
            <a:hlinkClick r:id="" action="ppaction://media"/>
            <a:extLst>
              <a:ext uri="{FF2B5EF4-FFF2-40B4-BE49-F238E27FC236}">
                <a16:creationId xmlns:a16="http://schemas.microsoft.com/office/drawing/2014/main" id="{C2661C64-727A-FFAB-AA20-C2D9C0D3AB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1901825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57DB889-73B6-0119-BA31-7F05D1BF7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8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22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P.200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18135</TotalTime>
  <Words>665</Words>
  <Application>Microsoft Office PowerPoint</Application>
  <PresentationFormat>画面に合わせる (4:3)</PresentationFormat>
  <Paragraphs>116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2154</cp:revision>
  <cp:lastPrinted>2016-06-23T16:36:17Z</cp:lastPrinted>
  <dcterms:created xsi:type="dcterms:W3CDTF">2016-05-30T03:13:09Z</dcterms:created>
  <dcterms:modified xsi:type="dcterms:W3CDTF">2025-12-17T07:46:08Z</dcterms:modified>
</cp:coreProperties>
</file>