
<file path=[Content_Types].xml><?xml version="1.0" encoding="utf-8"?>
<Types xmlns="http://schemas.openxmlformats.org/package/2006/content-types">
  <Default Extension="jpeg" ContentType="image/jpeg"/>
  <Default Extension="mp3" ContentType="audio/mpeg"/>
  <Default Extension="png" ContentType="image/pn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7"/>
  </p:notesMasterIdLst>
  <p:handoutMasterIdLst>
    <p:handoutMasterId r:id="rId38"/>
  </p:handoutMasterIdLst>
  <p:sldIdLst>
    <p:sldId id="3626" r:id="rId2"/>
    <p:sldId id="3647" r:id="rId3"/>
    <p:sldId id="3487" r:id="rId4"/>
    <p:sldId id="3488" r:id="rId5"/>
    <p:sldId id="3489" r:id="rId6"/>
    <p:sldId id="3490" r:id="rId7"/>
    <p:sldId id="3491" r:id="rId8"/>
    <p:sldId id="3492" r:id="rId9"/>
    <p:sldId id="3493" r:id="rId10"/>
    <p:sldId id="2056" r:id="rId11"/>
    <p:sldId id="2057" r:id="rId12"/>
    <p:sldId id="2058" r:id="rId13"/>
    <p:sldId id="3494" r:id="rId14"/>
    <p:sldId id="3495" r:id="rId15"/>
    <p:sldId id="3496" r:id="rId16"/>
    <p:sldId id="3497" r:id="rId17"/>
    <p:sldId id="3498" r:id="rId18"/>
    <p:sldId id="3499" r:id="rId19"/>
    <p:sldId id="3500" r:id="rId20"/>
    <p:sldId id="3501" r:id="rId21"/>
    <p:sldId id="3502" r:id="rId22"/>
    <p:sldId id="3503" r:id="rId23"/>
    <p:sldId id="3504" r:id="rId24"/>
    <p:sldId id="3505" r:id="rId25"/>
    <p:sldId id="3506" r:id="rId26"/>
    <p:sldId id="3507" r:id="rId27"/>
    <p:sldId id="3622" r:id="rId28"/>
    <p:sldId id="3684" r:id="rId29"/>
    <p:sldId id="3685" r:id="rId30"/>
    <p:sldId id="3686" r:id="rId31"/>
    <p:sldId id="3687" r:id="rId32"/>
    <p:sldId id="3688" r:id="rId33"/>
    <p:sldId id="3689" r:id="rId34"/>
    <p:sldId id="3690" r:id="rId35"/>
    <p:sldId id="3691" r:id="rId36"/>
  </p:sldIdLst>
  <p:sldSz cx="9144000" cy="6858000" type="screen4x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8CBAD"/>
    <a:srgbClr val="005C2A"/>
    <a:srgbClr val="00FF00"/>
    <a:srgbClr val="FFFF8B"/>
    <a:srgbClr val="B4FEB4"/>
    <a:srgbClr val="FF3399"/>
    <a:srgbClr val="0043C8"/>
    <a:srgbClr val="FFFF00"/>
    <a:srgbClr val="CC3399"/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58" autoAdjust="0"/>
    <p:restoredTop sz="94270" autoAdjust="0"/>
  </p:normalViewPr>
  <p:slideViewPr>
    <p:cSldViewPr snapToGrid="0">
      <p:cViewPr varScale="1">
        <p:scale>
          <a:sx n="113" d="100"/>
          <a:sy n="113" d="100"/>
        </p:scale>
        <p:origin x="1530" y="108"/>
      </p:cViewPr>
      <p:guideLst>
        <p:guide orient="horz" pos="2160"/>
        <p:guide pos="2880"/>
      </p:guideLst>
    </p:cSldViewPr>
  </p:slideViewPr>
  <p:notesTextViewPr>
    <p:cViewPr>
      <p:scale>
        <a:sx n="150" d="100"/>
        <a:sy n="15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notesMaster" Target="notesMasters/notesMaster1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r">
              <a:defRPr sz="1200"/>
            </a:lvl1pPr>
          </a:lstStyle>
          <a:p>
            <a:fld id="{2B1F34B9-0AC5-4E73-BF1F-21CCB564203A}" type="datetimeFigureOut">
              <a:rPr kumimoji="1" lang="ja-JP" altLang="en-US" smtClean="0"/>
              <a:t>2025/12/22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r">
              <a:defRPr sz="1200"/>
            </a:lvl1pPr>
          </a:lstStyle>
          <a:p>
            <a:fld id="{9E2676CF-156D-46B0-A308-5BE7C3EAC66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6514909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1002" y="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r">
              <a:defRPr sz="1200"/>
            </a:lvl1pPr>
          </a:lstStyle>
          <a:p>
            <a:fld id="{594C8D1A-E903-4CC0-AEC9-4041A386BBE5}" type="datetimeFigureOut">
              <a:rPr kumimoji="1" lang="ja-JP" altLang="en-US" smtClean="0"/>
              <a:t>2025/12/22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39838"/>
            <a:ext cx="4467225" cy="33512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034" tIns="46017" rIns="92034" bIns="46017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249" y="4777365"/>
            <a:ext cx="5437179" cy="3909042"/>
          </a:xfrm>
          <a:prstGeom prst="rect">
            <a:avLst/>
          </a:prstGeom>
        </p:spPr>
        <p:txBody>
          <a:bodyPr vert="horz" lIns="92034" tIns="46017" rIns="92034" bIns="46017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2863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1002" y="942863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r">
              <a:defRPr sz="1200"/>
            </a:lvl1pPr>
          </a:lstStyle>
          <a:p>
            <a:fld id="{EE94831B-95E8-4741-AC9E-FAE0388C9AD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760929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55752668"/>
      </p:ext>
    </p:extLst>
  </p:cSld>
  <p:clrMapOvr>
    <a:masterClrMapping/>
  </p:clrMapOvr>
  <p:transition spd="slow">
    <p:push dir="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32317179"/>
      </p:ext>
    </p:extLst>
  </p:cSld>
  <p:clrMapOvr>
    <a:masterClrMapping/>
  </p:clrMapOvr>
  <p:transition spd="slow">
    <p:push dir="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79450813"/>
      </p:ext>
    </p:extLst>
  </p:cSld>
  <p:clrMapOvr>
    <a:masterClrMapping/>
  </p:clrMapOvr>
  <p:transition spd="slow">
    <p:push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17482685"/>
      </p:ext>
    </p:extLst>
  </p:cSld>
  <p:clrMapOvr>
    <a:masterClrMapping/>
  </p:clrMapOvr>
  <p:transition spd="slow">
    <p:push dir="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31753082"/>
      </p:ext>
    </p:extLst>
  </p:cSld>
  <p:clrMapOvr>
    <a:masterClrMapping/>
  </p:clrMapOvr>
  <p:transition spd="slow">
    <p:push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957111"/>
      </p:ext>
    </p:extLst>
  </p:cSld>
  <p:clrMapOvr>
    <a:masterClrMapping/>
  </p:clrMapOvr>
  <p:transition spd="slow">
    <p:push dir="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2025/12/22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19854406"/>
      </p:ext>
    </p:extLst>
  </p:cSld>
  <p:clrMapOvr>
    <a:masterClrMapping/>
  </p:clrMapOvr>
  <p:transition spd="slow">
    <p:push dir="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2025/12/22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07942285"/>
      </p:ext>
    </p:extLst>
  </p:cSld>
  <p:clrMapOvr>
    <a:masterClrMapping/>
  </p:clrMapOvr>
  <p:transition spd="slow">
    <p:push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2025/12/22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8361322"/>
      </p:ext>
    </p:extLst>
  </p:cSld>
  <p:clrMapOvr>
    <a:masterClrMapping/>
  </p:clrMapOvr>
  <p:transition spd="slow">
    <p:push dir="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0037060"/>
      </p:ext>
    </p:extLst>
  </p:cSld>
  <p:clrMapOvr>
    <a:masterClrMapping/>
  </p:clrMapOvr>
  <p:transition spd="slow">
    <p:push dir="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15527187"/>
      </p:ext>
    </p:extLst>
  </p:cSld>
  <p:clrMapOvr>
    <a:masterClrMapping/>
  </p:clrMapOvr>
  <p:transition spd="slow">
    <p:push dir="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81BB68-B616-4D86-9C97-9FCD2C2CF585}" type="datetimeFigureOut">
              <a:rPr kumimoji="1" lang="ja-JP" altLang="en-US" smtClean="0"/>
              <a:t>2025/12/22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944093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slow">
    <p:push dir="u"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4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2.mp3"/><Relationship Id="rId1" Type="http://schemas.microsoft.com/office/2007/relationships/media" Target="../media/media2.mp3"/><Relationship Id="rId4" Type="http://schemas.openxmlformats.org/officeDocument/2006/relationships/image" Target="../media/image1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6.xml.rels><?xml version="1.0" encoding="UTF-8" standalone="yes"?>
<Relationships xmlns="http://schemas.openxmlformats.org/package/2006/relationships"><Relationship Id="rId3" Type="http://schemas.microsoft.com/office/2007/relationships/media" Target="../media/media11.mp3"/><Relationship Id="rId7" Type="http://schemas.openxmlformats.org/officeDocument/2006/relationships/image" Target="../media/image1.png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6" Type="http://schemas.openxmlformats.org/officeDocument/2006/relationships/audio" Target="../media/audio1.wav"/><Relationship Id="rId5" Type="http://schemas.openxmlformats.org/officeDocument/2006/relationships/slideLayout" Target="../slideLayouts/slideLayout2.xml"/><Relationship Id="rId4" Type="http://schemas.openxmlformats.org/officeDocument/2006/relationships/audio" Target="../media/media11.mp3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4" Type="http://schemas.openxmlformats.org/officeDocument/2006/relationships/image" Target="../media/image1.pn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4" Type="http://schemas.openxmlformats.org/officeDocument/2006/relationships/image" Target="../media/image1.png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4" Type="http://schemas.openxmlformats.org/officeDocument/2006/relationships/image" Target="../media/image1.png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4" Type="http://schemas.openxmlformats.org/officeDocument/2006/relationships/image" Target="../media/image1.png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4" Type="http://schemas.openxmlformats.org/officeDocument/2006/relationships/image" Target="../media/image1.png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4" Type="http://schemas.openxmlformats.org/officeDocument/2006/relationships/image" Target="../media/image1.png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4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237364-B2E6-E658-E012-E3186E97CC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220CF7D3-5956-905F-6EB7-58E023AD31AF}"/>
              </a:ext>
            </a:extLst>
          </p:cNvPr>
          <p:cNvSpPr txBox="1"/>
          <p:nvPr/>
        </p:nvSpPr>
        <p:spPr>
          <a:xfrm>
            <a:off x="299831" y="415246"/>
            <a:ext cx="5171685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6600" b="1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Vocabulary</a:t>
            </a: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60481A35-CCD7-B949-3E66-0A05D5D2C66A}"/>
              </a:ext>
            </a:extLst>
          </p:cNvPr>
          <p:cNvSpPr/>
          <p:nvPr/>
        </p:nvSpPr>
        <p:spPr>
          <a:xfrm>
            <a:off x="66261" y="0"/>
            <a:ext cx="9011478" cy="6857999"/>
          </a:xfrm>
          <a:prstGeom prst="rect">
            <a:avLst/>
          </a:prstGeom>
          <a:noFill/>
          <a:ln w="1270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55922192-FCD6-10F8-07A0-770C53EF9377}"/>
              </a:ext>
            </a:extLst>
          </p:cNvPr>
          <p:cNvSpPr/>
          <p:nvPr/>
        </p:nvSpPr>
        <p:spPr>
          <a:xfrm>
            <a:off x="291548" y="1332987"/>
            <a:ext cx="8494643" cy="94926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9" name="Shortbridge24-1">
            <a:hlinkClick r:id="" action="ppaction://media"/>
            <a:extLst>
              <a:ext uri="{FF2B5EF4-FFF2-40B4-BE49-F238E27FC236}">
                <a16:creationId xmlns:a16="http://schemas.microsoft.com/office/drawing/2014/main" id="{CA4BAAB6-E858-7287-2294-935B9B2F152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080121" y="635217"/>
            <a:ext cx="609600" cy="60960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27821E6F-FAFE-E4E3-0820-80A3A4C1001D}"/>
              </a:ext>
            </a:extLst>
          </p:cNvPr>
          <p:cNvSpPr txBox="1"/>
          <p:nvPr/>
        </p:nvSpPr>
        <p:spPr>
          <a:xfrm rot="21600000">
            <a:off x="707941" y="2345654"/>
            <a:ext cx="7661855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FLASH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CARD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PRACTICE</a:t>
            </a:r>
            <a:r>
              <a:rPr kumimoji="1" lang="ja-JP" altLang="en-US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！</a:t>
            </a:r>
            <a:endParaRPr kumimoji="1" lang="ja-JP" altLang="en-US" sz="4400" b="1" dirty="0">
              <a:ln w="28575">
                <a:noFill/>
              </a:ln>
              <a:solidFill>
                <a:srgbClr val="FF3399"/>
              </a:solidFill>
            </a:endParaRPr>
          </a:p>
        </p:txBody>
      </p:sp>
      <p:sp>
        <p:nvSpPr>
          <p:cNvPr id="4" name="矢印: 右 3">
            <a:extLst>
              <a:ext uri="{FF2B5EF4-FFF2-40B4-BE49-F238E27FC236}">
                <a16:creationId xmlns:a16="http://schemas.microsoft.com/office/drawing/2014/main" id="{39299873-C9B0-0B4A-DA5E-210F92D7BE07}"/>
              </a:ext>
            </a:extLst>
          </p:cNvPr>
          <p:cNvSpPr/>
          <p:nvPr/>
        </p:nvSpPr>
        <p:spPr>
          <a:xfrm>
            <a:off x="6908798" y="2553504"/>
            <a:ext cx="1296821" cy="2178153"/>
          </a:xfrm>
          <a:prstGeom prst="rightArrow">
            <a:avLst/>
          </a:prstGeom>
          <a:solidFill>
            <a:srgbClr val="FF339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9520835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866" fill="hold"/>
                                        <p:tgtEl>
                                          <p:spTgt spid="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9"/>
                </p:tgtEl>
              </p:cMediaNode>
            </p:audio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647700" y="2497976"/>
            <a:ext cx="7848600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teacher</a:t>
            </a:r>
            <a:endParaRPr kumimoji="1" lang="ja-JP" altLang="en-US" sz="66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8" name="G2_L1_kihon_v3_teacher">
            <a:hlinkClick r:id="" action="ppaction://media"/>
            <a:extLst>
              <a:ext uri="{FF2B5EF4-FFF2-40B4-BE49-F238E27FC236}">
                <a16:creationId xmlns:a16="http://schemas.microsoft.com/office/drawing/2014/main" id="{4C3C7B87-73EC-46BC-A257-AACAA1F6AF64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766888" y="1477963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5609213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93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5" name="G2_L1_kihon_v3_teacher">
            <a:hlinkClick r:id="" action="ppaction://media"/>
            <a:extLst>
              <a:ext uri="{FF2B5EF4-FFF2-40B4-BE49-F238E27FC236}">
                <a16:creationId xmlns:a16="http://schemas.microsoft.com/office/drawing/2014/main" id="{D4191A95-1AFE-440D-B50B-EBCD6EA37904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766888" y="1477963"/>
            <a:ext cx="609600" cy="60960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E078E73B-7EEC-1DA8-906C-5802422622F1}"/>
              </a:ext>
            </a:extLst>
          </p:cNvPr>
          <p:cNvSpPr txBox="1"/>
          <p:nvPr/>
        </p:nvSpPr>
        <p:spPr>
          <a:xfrm>
            <a:off x="815009" y="2321005"/>
            <a:ext cx="7513983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先生</a:t>
            </a:r>
            <a:endParaRPr kumimoji="1" lang="ja-JP" altLang="en-US" sz="7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5810129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93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9C281886-9315-4A75-BD94-CF725CF6ED38}"/>
              </a:ext>
            </a:extLst>
          </p:cNvPr>
          <p:cNvGrpSpPr/>
          <p:nvPr/>
        </p:nvGrpSpPr>
        <p:grpSpPr>
          <a:xfrm>
            <a:off x="152400" y="1811458"/>
            <a:ext cx="8839200" cy="3235084"/>
            <a:chOff x="152400" y="2054315"/>
            <a:chExt cx="8839200" cy="3235084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52400" y="4181403"/>
              <a:ext cx="8839200" cy="110799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ja-JP" sz="6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[</a:t>
              </a:r>
              <a:r>
                <a:rPr lang="en-US" altLang="ja-JP" sz="6600" b="1" dirty="0" err="1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i</a:t>
              </a:r>
              <a:r>
                <a:rPr lang="en-US" altLang="ja-JP" sz="6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-] [t--] [f-----]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8A1097AC-DF8B-4D92-9DF2-023F2680EA48}"/>
                </a:ext>
              </a:extLst>
            </p:cNvPr>
            <p:cNvSpPr txBox="1"/>
            <p:nvPr/>
          </p:nvSpPr>
          <p:spPr>
            <a:xfrm>
              <a:off x="815010" y="2054315"/>
              <a:ext cx="7507356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将来</a:t>
              </a:r>
              <a:r>
                <a:rPr kumimoji="1" lang="en-US" altLang="ja-JP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(</a:t>
              </a:r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に</a:t>
              </a:r>
              <a:r>
                <a:rPr kumimoji="1" lang="en-US" altLang="ja-JP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)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2_L1_kihon_v4_in the future">
            <a:hlinkClick r:id="" action="ppaction://media"/>
            <a:extLst>
              <a:ext uri="{FF2B5EF4-FFF2-40B4-BE49-F238E27FC236}">
                <a16:creationId xmlns:a16="http://schemas.microsoft.com/office/drawing/2014/main" id="{5B036D80-2606-49D6-B59E-99E7FC366ED0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943100" y="1744663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8535993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063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0" y="2690336"/>
            <a:ext cx="91440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9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in the future</a:t>
            </a:r>
            <a:endParaRPr kumimoji="1" lang="ja-JP" altLang="en-US" sz="9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2_L1_kihon_v4_in the future">
            <a:hlinkClick r:id="" action="ppaction://media"/>
            <a:extLst>
              <a:ext uri="{FF2B5EF4-FFF2-40B4-BE49-F238E27FC236}">
                <a16:creationId xmlns:a16="http://schemas.microsoft.com/office/drawing/2014/main" id="{C49DB971-15E6-410A-940B-4C15F56D7EB0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943100" y="1744663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6579641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063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6DEE03F3-8E10-44A6-BC6B-C0A40983B84E}"/>
              </a:ext>
            </a:extLst>
          </p:cNvPr>
          <p:cNvSpPr txBox="1"/>
          <p:nvPr/>
        </p:nvSpPr>
        <p:spPr>
          <a:xfrm>
            <a:off x="815009" y="2497976"/>
            <a:ext cx="7513983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将来</a:t>
            </a:r>
            <a:r>
              <a:rPr kumimoji="1" lang="en-US" altLang="ja-JP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(</a:t>
            </a:r>
            <a:r>
              <a:rPr kumimoji="1" lang="ja-JP" altLang="en-US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に</a:t>
            </a:r>
            <a:r>
              <a:rPr kumimoji="1" lang="en-US" altLang="ja-JP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)</a:t>
            </a:r>
            <a:endParaRPr kumimoji="1" lang="ja-JP" altLang="en-US" sz="11500" b="1" dirty="0">
              <a:solidFill>
                <a:schemeClr val="tx1">
                  <a:lumMod val="85000"/>
                  <a:lumOff val="1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6" name="G2_L1_kihon_v4_in the future">
            <a:hlinkClick r:id="" action="ppaction://media"/>
            <a:extLst>
              <a:ext uri="{FF2B5EF4-FFF2-40B4-BE49-F238E27FC236}">
                <a16:creationId xmlns:a16="http://schemas.microsoft.com/office/drawing/2014/main" id="{CEB014A7-FDA5-4E9D-B791-CC4B7EDE028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943100" y="1744663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3011055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063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367454F5-1C82-453F-925E-E5A47C011A86}"/>
              </a:ext>
            </a:extLst>
          </p:cNvPr>
          <p:cNvGrpSpPr/>
          <p:nvPr/>
        </p:nvGrpSpPr>
        <p:grpSpPr>
          <a:xfrm>
            <a:off x="206478" y="1713146"/>
            <a:ext cx="8731046" cy="3431708"/>
            <a:chOff x="206478" y="2145587"/>
            <a:chExt cx="8731046" cy="3431708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v----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547AF587-709F-4035-BD68-7E4A3FF4B89A}"/>
                </a:ext>
              </a:extLst>
            </p:cNvPr>
            <p:cNvSpPr txBox="1"/>
            <p:nvPr/>
          </p:nvSpPr>
          <p:spPr>
            <a:xfrm>
              <a:off x="206478" y="2145587"/>
              <a:ext cx="8731046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を訪れる</a:t>
              </a:r>
            </a:p>
          </p:txBody>
        </p:sp>
      </p:grpSp>
      <p:pic>
        <p:nvPicPr>
          <p:cNvPr id="4" name="G2_L1_kihon_v5_visit">
            <a:hlinkClick r:id="" action="ppaction://media"/>
            <a:extLst>
              <a:ext uri="{FF2B5EF4-FFF2-40B4-BE49-F238E27FC236}">
                <a16:creationId xmlns:a16="http://schemas.microsoft.com/office/drawing/2014/main" id="{18762168-24BE-444F-93E7-B3E8EC20245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647825" y="1477963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84488933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62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C2A17968-0A66-4776-82BE-6B3B70A7F467}"/>
              </a:ext>
            </a:extLst>
          </p:cNvPr>
          <p:cNvSpPr txBox="1"/>
          <p:nvPr/>
        </p:nvSpPr>
        <p:spPr>
          <a:xfrm>
            <a:off x="1158775" y="2105561"/>
            <a:ext cx="682645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visit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2_L1_kihon_v5_visit">
            <a:hlinkClick r:id="" action="ppaction://media"/>
            <a:extLst>
              <a:ext uri="{FF2B5EF4-FFF2-40B4-BE49-F238E27FC236}">
                <a16:creationId xmlns:a16="http://schemas.microsoft.com/office/drawing/2014/main" id="{BDD54768-0D1A-4C7D-8B7E-2C8B60BC2CCB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647825" y="1477963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7424586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62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6396259E-A92E-4E46-A99B-06C7BE67617D}"/>
              </a:ext>
            </a:extLst>
          </p:cNvPr>
          <p:cNvSpPr txBox="1"/>
          <p:nvPr/>
        </p:nvSpPr>
        <p:spPr>
          <a:xfrm>
            <a:off x="206478" y="2497976"/>
            <a:ext cx="8731046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…</a:t>
            </a:r>
            <a:r>
              <a:rPr kumimoji="1" lang="ja-JP" altLang="en-US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を訪れる</a:t>
            </a:r>
          </a:p>
        </p:txBody>
      </p:sp>
      <p:pic>
        <p:nvPicPr>
          <p:cNvPr id="7" name="G2_L1_kihon_v5_visit">
            <a:hlinkClick r:id="" action="ppaction://media"/>
            <a:extLst>
              <a:ext uri="{FF2B5EF4-FFF2-40B4-BE49-F238E27FC236}">
                <a16:creationId xmlns:a16="http://schemas.microsoft.com/office/drawing/2014/main" id="{F6700CDB-2F2D-4FE0-BB87-8C37CDC77414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647825" y="1477963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2521631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62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0EBE7014-543C-447B-887E-E327830769CA}"/>
              </a:ext>
            </a:extLst>
          </p:cNvPr>
          <p:cNvGrpSpPr/>
          <p:nvPr/>
        </p:nvGrpSpPr>
        <p:grpSpPr>
          <a:xfrm>
            <a:off x="815009" y="1536175"/>
            <a:ext cx="7513983" cy="3785651"/>
            <a:chOff x="815009" y="1791644"/>
            <a:chExt cx="7513983" cy="3785651"/>
          </a:xfrm>
        </p:grpSpPr>
        <p:sp>
          <p:nvSpPr>
            <p:cNvPr id="5" name="テキスト ボックス 4"/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中国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C----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2_L1_kihon_v6_China">
            <a:hlinkClick r:id="" action="ppaction://media"/>
            <a:extLst>
              <a:ext uri="{FF2B5EF4-FFF2-40B4-BE49-F238E27FC236}">
                <a16:creationId xmlns:a16="http://schemas.microsoft.com/office/drawing/2014/main" id="{C40990AD-1267-42FA-9C83-81A9037ABFE3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911225" y="130175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7700593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67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158775" y="2105561"/>
            <a:ext cx="682645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China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2_L1_kihon_v6_China">
            <a:hlinkClick r:id="" action="ppaction://media"/>
            <a:extLst>
              <a:ext uri="{FF2B5EF4-FFF2-40B4-BE49-F238E27FC236}">
                <a16:creationId xmlns:a16="http://schemas.microsoft.com/office/drawing/2014/main" id="{34A50F5A-37FD-45FC-90F3-29AEC4BC1C7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911225" y="130175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1328313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67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E0A37DA-349F-F6DA-A4A3-F2B8D07631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A0C8485F-D687-9F34-C60B-EE1583C4B0A3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043C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3" name="開始のゴング">
            <a:hlinkClick r:id="" action="ppaction://media"/>
            <a:extLst>
              <a:ext uri="{FF2B5EF4-FFF2-40B4-BE49-F238E27FC236}">
                <a16:creationId xmlns:a16="http://schemas.microsoft.com/office/drawing/2014/main" id="{936D4D03-1C2F-F5F4-CEBA-40C515EA050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938213" y="3416300"/>
            <a:ext cx="609600" cy="60960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2B606FB7-2ABD-320E-D28A-8678929463D8}"/>
              </a:ext>
            </a:extLst>
          </p:cNvPr>
          <p:cNvSpPr txBox="1"/>
          <p:nvPr/>
        </p:nvSpPr>
        <p:spPr>
          <a:xfrm>
            <a:off x="265044" y="5723388"/>
            <a:ext cx="861391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36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スライドを見ながらリピートしましょう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A96355F6-4056-13FE-B231-56677C9D7852}"/>
              </a:ext>
            </a:extLst>
          </p:cNvPr>
          <p:cNvSpPr txBox="1"/>
          <p:nvPr/>
        </p:nvSpPr>
        <p:spPr>
          <a:xfrm>
            <a:off x="741073" y="1855936"/>
            <a:ext cx="7661855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3800" b="1" dirty="0">
                <a:ln w="28575">
                  <a:noFill/>
                </a:ln>
                <a:solidFill>
                  <a:srgbClr val="FFFF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Ready</a:t>
            </a:r>
            <a:r>
              <a:rPr kumimoji="1" lang="ja-JP" altLang="en-US" sz="13800" b="1" dirty="0">
                <a:ln w="28575">
                  <a:noFill/>
                </a:ln>
                <a:solidFill>
                  <a:srgbClr val="FFFF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？</a:t>
            </a:r>
            <a:endParaRPr kumimoji="1" lang="ja-JP" altLang="en-US" sz="7200" b="1" dirty="0">
              <a:ln w="28575">
                <a:noFill/>
              </a:ln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068479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36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7F0C667A-D404-4BCB-A121-6C80537213BC}"/>
              </a:ext>
            </a:extLst>
          </p:cNvPr>
          <p:cNvSpPr txBox="1"/>
          <p:nvPr/>
        </p:nvSpPr>
        <p:spPr>
          <a:xfrm>
            <a:off x="815009" y="2321005"/>
            <a:ext cx="7513983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中国</a:t>
            </a:r>
            <a:endParaRPr kumimoji="1" lang="ja-JP" altLang="en-US" sz="7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2_L1_kihon_v6_China">
            <a:hlinkClick r:id="" action="ppaction://media"/>
            <a:extLst>
              <a:ext uri="{FF2B5EF4-FFF2-40B4-BE49-F238E27FC236}">
                <a16:creationId xmlns:a16="http://schemas.microsoft.com/office/drawing/2014/main" id="{E1123152-4788-41EB-9C08-B9599AC21EC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911225" y="130175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2981084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67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2759EF39-F94D-427B-BC32-27C03DB7344D}"/>
              </a:ext>
            </a:extLst>
          </p:cNvPr>
          <p:cNvGrpSpPr/>
          <p:nvPr/>
        </p:nvGrpSpPr>
        <p:grpSpPr>
          <a:xfrm>
            <a:off x="206478" y="1707198"/>
            <a:ext cx="8731046" cy="3443605"/>
            <a:chOff x="206478" y="2133690"/>
            <a:chExt cx="8731046" cy="3443605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b--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547AF587-709F-4035-BD68-7E4A3FF4B89A}"/>
                </a:ext>
              </a:extLst>
            </p:cNvPr>
            <p:cNvSpPr txBox="1"/>
            <p:nvPr/>
          </p:nvSpPr>
          <p:spPr>
            <a:xfrm>
              <a:off x="206478" y="2133690"/>
              <a:ext cx="8731046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を買う</a:t>
              </a:r>
            </a:p>
          </p:txBody>
        </p:sp>
      </p:grpSp>
      <p:pic>
        <p:nvPicPr>
          <p:cNvPr id="4" name="G2_L1_kihon_v7_buy">
            <a:hlinkClick r:id="" action="ppaction://media"/>
            <a:extLst>
              <a:ext uri="{FF2B5EF4-FFF2-40B4-BE49-F238E27FC236}">
                <a16:creationId xmlns:a16="http://schemas.microsoft.com/office/drawing/2014/main" id="{651AF0E7-8ABC-4AD6-B568-C7B3EFE23713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825625" y="1154113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0632049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19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C2A17968-0A66-4776-82BE-6B3B70A7F467}"/>
              </a:ext>
            </a:extLst>
          </p:cNvPr>
          <p:cNvSpPr txBox="1"/>
          <p:nvPr/>
        </p:nvSpPr>
        <p:spPr>
          <a:xfrm>
            <a:off x="1158775" y="2105561"/>
            <a:ext cx="682645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buy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2_L1_kihon_v7_buy">
            <a:hlinkClick r:id="" action="ppaction://media"/>
            <a:extLst>
              <a:ext uri="{FF2B5EF4-FFF2-40B4-BE49-F238E27FC236}">
                <a16:creationId xmlns:a16="http://schemas.microsoft.com/office/drawing/2014/main" id="{3403569E-CB07-4F36-B9E3-00185146CE1B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825625" y="1154113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2765473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19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6396259E-A92E-4E46-A99B-06C7BE67617D}"/>
              </a:ext>
            </a:extLst>
          </p:cNvPr>
          <p:cNvSpPr txBox="1"/>
          <p:nvPr/>
        </p:nvSpPr>
        <p:spPr>
          <a:xfrm>
            <a:off x="206478" y="2497976"/>
            <a:ext cx="8731046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…</a:t>
            </a:r>
            <a:r>
              <a:rPr kumimoji="1" lang="ja-JP" altLang="en-US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を買う</a:t>
            </a:r>
          </a:p>
        </p:txBody>
      </p:sp>
      <p:pic>
        <p:nvPicPr>
          <p:cNvPr id="7" name="G2_L1_kihon_v7_buy">
            <a:hlinkClick r:id="" action="ppaction://media"/>
            <a:extLst>
              <a:ext uri="{FF2B5EF4-FFF2-40B4-BE49-F238E27FC236}">
                <a16:creationId xmlns:a16="http://schemas.microsoft.com/office/drawing/2014/main" id="{2FFF8C17-DF8F-4A74-B5B6-678064595C9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825625" y="1154113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791188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19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332781A8-37C6-4CF1-A27D-86491B4DF22B}"/>
              </a:ext>
            </a:extLst>
          </p:cNvPr>
          <p:cNvGrpSpPr/>
          <p:nvPr/>
        </p:nvGrpSpPr>
        <p:grpSpPr>
          <a:xfrm>
            <a:off x="815009" y="1636202"/>
            <a:ext cx="7513983" cy="3585596"/>
            <a:chOff x="815009" y="1991699"/>
            <a:chExt cx="7513983" cy="3585596"/>
          </a:xfrm>
        </p:grpSpPr>
        <p:sp>
          <p:nvSpPr>
            <p:cNvPr id="5" name="テキスト ボックス 4"/>
            <p:cNvSpPr txBox="1"/>
            <p:nvPr/>
          </p:nvSpPr>
          <p:spPr>
            <a:xfrm>
              <a:off x="815009" y="1991699"/>
              <a:ext cx="7513983" cy="20159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2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シャツ</a:t>
              </a:r>
              <a:endParaRPr kumimoji="1" lang="ja-JP" altLang="en-US" sz="125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s----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2_L1_kihon_v8_shirt">
            <a:hlinkClick r:id="" action="ppaction://media"/>
            <a:extLst>
              <a:ext uri="{FF2B5EF4-FFF2-40B4-BE49-F238E27FC236}">
                <a16:creationId xmlns:a16="http://schemas.microsoft.com/office/drawing/2014/main" id="{99AA38D6-856B-4D50-88D0-22D999BC8C6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589088" y="1271588"/>
            <a:ext cx="609600" cy="609600"/>
          </a:xfrm>
          <a:prstGeom prst="rect">
            <a:avLst/>
          </a:prstGeom>
        </p:spPr>
      </p:pic>
      <p:cxnSp>
        <p:nvCxnSpPr>
          <p:cNvPr id="2" name="直線コネクタ 1">
            <a:extLst>
              <a:ext uri="{FF2B5EF4-FFF2-40B4-BE49-F238E27FC236}">
                <a16:creationId xmlns:a16="http://schemas.microsoft.com/office/drawing/2014/main" id="{7E8DD31E-824C-3163-62E3-F0E57C0A37C2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62184161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45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158775" y="2105561"/>
            <a:ext cx="682645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shirt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2_L1_kihon_v8_shirt">
            <a:hlinkClick r:id="" action="ppaction://media"/>
            <a:extLst>
              <a:ext uri="{FF2B5EF4-FFF2-40B4-BE49-F238E27FC236}">
                <a16:creationId xmlns:a16="http://schemas.microsoft.com/office/drawing/2014/main" id="{748ACDAC-C793-4726-AF1C-63A4DC6E1A5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589088" y="1271588"/>
            <a:ext cx="609600" cy="609600"/>
          </a:xfrm>
          <a:prstGeom prst="rect">
            <a:avLst/>
          </a:prstGeom>
        </p:spPr>
      </p:pic>
      <p:cxnSp>
        <p:nvCxnSpPr>
          <p:cNvPr id="2" name="直線コネクタ 1">
            <a:extLst>
              <a:ext uri="{FF2B5EF4-FFF2-40B4-BE49-F238E27FC236}">
                <a16:creationId xmlns:a16="http://schemas.microsoft.com/office/drawing/2014/main" id="{A43A4B52-EB83-805D-8E59-24E0501AD750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7840986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45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7F0C667A-D404-4BCB-A121-6C80537213BC}"/>
              </a:ext>
            </a:extLst>
          </p:cNvPr>
          <p:cNvSpPr txBox="1"/>
          <p:nvPr/>
        </p:nvSpPr>
        <p:spPr>
          <a:xfrm>
            <a:off x="815009" y="2421032"/>
            <a:ext cx="7513983" cy="20159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2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シャツ</a:t>
            </a:r>
            <a:endParaRPr kumimoji="1" lang="ja-JP" altLang="en-US" sz="125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2_L1_kihon_v8_shirt">
            <a:hlinkClick r:id="" action="ppaction://media"/>
            <a:extLst>
              <a:ext uri="{FF2B5EF4-FFF2-40B4-BE49-F238E27FC236}">
                <a16:creationId xmlns:a16="http://schemas.microsoft.com/office/drawing/2014/main" id="{BCB9380C-FE7D-4CB3-97C7-72EE8FBA480D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-1589088" y="1271588"/>
            <a:ext cx="609600" cy="609600"/>
          </a:xfrm>
          <a:prstGeom prst="rect">
            <a:avLst/>
          </a:prstGeom>
        </p:spPr>
      </p:pic>
      <p:pic>
        <p:nvPicPr>
          <p:cNvPr id="3" name="合格の鐘">
            <a:hlinkClick r:id="" action="ppaction://media"/>
            <a:extLst>
              <a:ext uri="{FF2B5EF4-FFF2-40B4-BE49-F238E27FC236}">
                <a16:creationId xmlns:a16="http://schemas.microsoft.com/office/drawing/2014/main" id="{1985F746-D403-E24A-EBE1-2AB5AD8A7F30}"/>
              </a:ext>
            </a:extLst>
          </p:cNvPr>
          <p:cNvPicPr>
            <a:picLocks noChangeAspect="1"/>
          </p:cNvPicPr>
          <p:nvPr>
            <a:audioFile r:link="rId4"/>
            <p:extLst>
              <p:ext uri="{DAA4B4D4-6D71-4841-9C94-3DE7FCFB9230}">
                <p14:media xmlns:p14="http://schemas.microsoft.com/office/powerpoint/2010/main" r:embed="rId3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-688680" y="4244492"/>
            <a:ext cx="609601" cy="609600"/>
          </a:xfrm>
          <a:prstGeom prst="rect">
            <a:avLst/>
          </a:prstGeom>
        </p:spPr>
      </p:pic>
      <p:cxnSp>
        <p:nvCxnSpPr>
          <p:cNvPr id="6" name="直線コネクタ 5">
            <a:extLst>
              <a:ext uri="{FF2B5EF4-FFF2-40B4-BE49-F238E27FC236}">
                <a16:creationId xmlns:a16="http://schemas.microsoft.com/office/drawing/2014/main" id="{5AE5B463-D313-00A6-091B-DDFC24F3DB79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22333988"/>
      </p:ext>
    </p:extLst>
  </p:cSld>
  <p:clrMapOvr>
    <a:masterClrMapping/>
  </p:clrMapOvr>
  <p:transition spd="med">
    <p:pull/>
    <p:sndAc>
      <p:stSnd>
        <p:snd r:embed="rId6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45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0" dur="5485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1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  <p:audio>
              <p:cMediaNode vol="80000" showWhenStopped="0">
                <p:cTn id="12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9FDB328-DDB3-B0E0-11AD-2A948CF27D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9C7A70B9-512D-5103-51B8-EFF9577B0607}"/>
              </a:ext>
            </a:extLst>
          </p:cNvPr>
          <p:cNvSpPr txBox="1"/>
          <p:nvPr/>
        </p:nvSpPr>
        <p:spPr>
          <a:xfrm>
            <a:off x="265044" y="5723388"/>
            <a:ext cx="861391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3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英語にしなさい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142E353E-7DD6-E37E-E6CE-1A14614E875A}"/>
              </a:ext>
            </a:extLst>
          </p:cNvPr>
          <p:cNvSpPr txBox="1"/>
          <p:nvPr/>
        </p:nvSpPr>
        <p:spPr>
          <a:xfrm>
            <a:off x="741073" y="1855936"/>
            <a:ext cx="7661855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1500" b="1" dirty="0">
                <a:ln w="28575">
                  <a:noFill/>
                </a:ln>
                <a:latin typeface="メイリオ" panose="020B0604030504040204" pitchFamily="50" charset="-128"/>
                <a:ea typeface="メイリオ" panose="020B0604030504040204" pitchFamily="50" charset="-128"/>
              </a:rPr>
              <a:t>確認テスト</a:t>
            </a: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2E9C12C0-2A54-3868-E813-474F989ADD5D}"/>
              </a:ext>
            </a:extLst>
          </p:cNvPr>
          <p:cNvSpPr/>
          <p:nvPr/>
        </p:nvSpPr>
        <p:spPr>
          <a:xfrm>
            <a:off x="66261" y="0"/>
            <a:ext cx="9011478" cy="6857999"/>
          </a:xfrm>
          <a:prstGeom prst="rect">
            <a:avLst/>
          </a:prstGeom>
          <a:noFill/>
          <a:ln w="1270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01112244"/>
      </p:ext>
    </p:extLst>
  </p:cSld>
  <p:clrMapOvr>
    <a:masterClrMapping/>
  </p:clrMapOvr>
  <p:transition spd="slow">
    <p:push dir="u"/>
  </p:transition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3A7D6C-AAC9-E634-3234-E128F427854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225ACAFB-F6C5-FE0B-CDCC-B84BFDE1BD68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EE6036B3-CA57-D757-1608-1E15EEB40534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CDFE465E-FF91-567D-CAB3-25DD4BC280D0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確認テスト①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6C5130C7-A459-DB4B-6C75-FE4F3178096A}"/>
              </a:ext>
            </a:extLst>
          </p:cNvPr>
          <p:cNvGrpSpPr/>
          <p:nvPr/>
        </p:nvGrpSpPr>
        <p:grpSpPr>
          <a:xfrm>
            <a:off x="206478" y="1713146"/>
            <a:ext cx="8731046" cy="3431708"/>
            <a:chOff x="206478" y="2145587"/>
            <a:chExt cx="8731046" cy="3431708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074F4404-A889-E3B6-8DC2-A909C52103B2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read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B7B700DA-96E7-0AAB-D33B-8742FEE1DCB0}"/>
                </a:ext>
              </a:extLst>
            </p:cNvPr>
            <p:cNvSpPr txBox="1"/>
            <p:nvPr/>
          </p:nvSpPr>
          <p:spPr>
            <a:xfrm>
              <a:off x="206478" y="2145587"/>
              <a:ext cx="8731046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を読む</a:t>
              </a:r>
            </a:p>
          </p:txBody>
        </p:sp>
      </p:grpSp>
      <p:pic>
        <p:nvPicPr>
          <p:cNvPr id="4" name="G2_L1_kihon_v1_read">
            <a:hlinkClick r:id="" action="ppaction://media"/>
            <a:extLst>
              <a:ext uri="{FF2B5EF4-FFF2-40B4-BE49-F238E27FC236}">
                <a16:creationId xmlns:a16="http://schemas.microsoft.com/office/drawing/2014/main" id="{973DE1EA-B521-4D0B-8B2E-B17E07E4E20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352550" y="1123950"/>
            <a:ext cx="609600" cy="6096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24AE1C9F-5F10-AEE6-E892-1E1C3AF4EA2E}"/>
              </a:ext>
            </a:extLst>
          </p:cNvPr>
          <p:cNvSpPr/>
          <p:nvPr/>
        </p:nvSpPr>
        <p:spPr>
          <a:xfrm>
            <a:off x="3133725" y="3402390"/>
            <a:ext cx="2886086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0647292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93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2192B0E-23BA-DA97-3543-CCB6CE9C6D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5687CDF9-A4F7-910F-DB3B-30731E755336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C2F2E729-A80D-B6C8-AEC2-43832C38B2BA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215D4ED0-F9B6-41F6-3080-215A788BFB5B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確認テスト②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1BFBE097-1D63-66C5-B71E-3816B0B1E39F}"/>
              </a:ext>
            </a:extLst>
          </p:cNvPr>
          <p:cNvGrpSpPr/>
          <p:nvPr/>
        </p:nvGrpSpPr>
        <p:grpSpPr>
          <a:xfrm>
            <a:off x="0" y="1713146"/>
            <a:ext cx="9144000" cy="3431708"/>
            <a:chOff x="0" y="2145587"/>
            <a:chExt cx="9144000" cy="3431708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9599DD2A-1D05-8857-460C-D66E64B22FFE}"/>
                </a:ext>
              </a:extLst>
            </p:cNvPr>
            <p:cNvSpPr txBox="1"/>
            <p:nvPr/>
          </p:nvSpPr>
          <p:spPr>
            <a:xfrm>
              <a:off x="0" y="4007635"/>
              <a:ext cx="9144000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tomorrow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118AA7E3-B787-8095-0706-2084EF6F0C5D}"/>
                </a:ext>
              </a:extLst>
            </p:cNvPr>
            <p:cNvSpPr txBox="1"/>
            <p:nvPr/>
          </p:nvSpPr>
          <p:spPr>
            <a:xfrm>
              <a:off x="815009" y="2145587"/>
              <a:ext cx="7513983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明日</a:t>
              </a:r>
              <a:r>
                <a:rPr kumimoji="1" lang="en-US" altLang="ja-JP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(</a:t>
              </a:r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は</a:t>
              </a:r>
              <a:r>
                <a:rPr kumimoji="1" lang="en-US" altLang="ja-JP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)</a:t>
              </a:r>
              <a:endParaRPr kumimoji="1" lang="ja-JP" altLang="en-US" sz="66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2_L1_kihon_v2_tomorrow">
            <a:hlinkClick r:id="" action="ppaction://media"/>
            <a:extLst>
              <a:ext uri="{FF2B5EF4-FFF2-40B4-BE49-F238E27FC236}">
                <a16:creationId xmlns:a16="http://schemas.microsoft.com/office/drawing/2014/main" id="{BFC1C521-C0E5-CFCE-1EED-82B80903455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766888" y="741363"/>
            <a:ext cx="609600" cy="6096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B8053BFA-3700-A978-7C54-86FCBA46EC5D}"/>
              </a:ext>
            </a:extLst>
          </p:cNvPr>
          <p:cNvSpPr/>
          <p:nvPr/>
        </p:nvSpPr>
        <p:spPr>
          <a:xfrm>
            <a:off x="1343025" y="3402390"/>
            <a:ext cx="6467486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2034004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7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AB60D4E7-1663-4B19-BEA3-28D7A02D86B6}"/>
              </a:ext>
            </a:extLst>
          </p:cNvPr>
          <p:cNvGrpSpPr/>
          <p:nvPr/>
        </p:nvGrpSpPr>
        <p:grpSpPr>
          <a:xfrm>
            <a:off x="206478" y="1713146"/>
            <a:ext cx="8731046" cy="3431708"/>
            <a:chOff x="206478" y="2145587"/>
            <a:chExt cx="8731046" cy="3431708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r---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547AF587-709F-4035-BD68-7E4A3FF4B89A}"/>
                </a:ext>
              </a:extLst>
            </p:cNvPr>
            <p:cNvSpPr txBox="1"/>
            <p:nvPr/>
          </p:nvSpPr>
          <p:spPr>
            <a:xfrm>
              <a:off x="206478" y="2145587"/>
              <a:ext cx="8731046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を読む</a:t>
              </a:r>
            </a:p>
          </p:txBody>
        </p:sp>
      </p:grpSp>
      <p:pic>
        <p:nvPicPr>
          <p:cNvPr id="4" name="G2_L1_kihon_v1_read">
            <a:hlinkClick r:id="" action="ppaction://media"/>
            <a:extLst>
              <a:ext uri="{FF2B5EF4-FFF2-40B4-BE49-F238E27FC236}">
                <a16:creationId xmlns:a16="http://schemas.microsoft.com/office/drawing/2014/main" id="{6FD86273-875A-4F2A-B87D-277B33FEA7B9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352550" y="112395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6335976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93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26D7C39-639A-013F-7DF6-5BCA5A70DE8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2DD182B9-16D5-A531-557F-E3B89CA4BADA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29A20E6-2BDE-0FCA-3AF3-F1F6840C1C44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AD4ABBA1-4743-E941-F8E6-F8430D38BC1F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確認テスト③</a:t>
            </a:r>
          </a:p>
        </p:txBody>
      </p:sp>
      <p:pic>
        <p:nvPicPr>
          <p:cNvPr id="2" name="G2_L1_kihon_v3_teacher">
            <a:hlinkClick r:id="" action="ppaction://media"/>
            <a:extLst>
              <a:ext uri="{FF2B5EF4-FFF2-40B4-BE49-F238E27FC236}">
                <a16:creationId xmlns:a16="http://schemas.microsoft.com/office/drawing/2014/main" id="{CB97F2C4-8918-274D-D10B-6831190B250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766888" y="1477963"/>
            <a:ext cx="609600" cy="609600"/>
          </a:xfrm>
          <a:prstGeom prst="rect">
            <a:avLst/>
          </a:prstGeom>
        </p:spPr>
      </p:pic>
      <p:grpSp>
        <p:nvGrpSpPr>
          <p:cNvPr id="4" name="グループ化 3">
            <a:extLst>
              <a:ext uri="{FF2B5EF4-FFF2-40B4-BE49-F238E27FC236}">
                <a16:creationId xmlns:a16="http://schemas.microsoft.com/office/drawing/2014/main" id="{0CEBF870-0B63-6381-71FD-FFAD30F92696}"/>
              </a:ext>
            </a:extLst>
          </p:cNvPr>
          <p:cNvGrpSpPr/>
          <p:nvPr/>
        </p:nvGrpSpPr>
        <p:grpSpPr>
          <a:xfrm>
            <a:off x="815008" y="1536175"/>
            <a:ext cx="7513984" cy="3785651"/>
            <a:chOff x="815008" y="1791644"/>
            <a:chExt cx="7513984" cy="3785651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E72A4BCF-1EDF-5840-E20F-1B61B5F4B243}"/>
                </a:ext>
              </a:extLst>
            </p:cNvPr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先生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BAB370CD-1F0A-9EF0-5940-49C92AA591D8}"/>
                </a:ext>
              </a:extLst>
            </p:cNvPr>
            <p:cNvSpPr txBox="1"/>
            <p:nvPr/>
          </p:nvSpPr>
          <p:spPr>
            <a:xfrm>
              <a:off x="815008" y="4007635"/>
              <a:ext cx="751398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teacher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6D76C039-DF6B-9071-33A1-DC5244FD807D}"/>
              </a:ext>
            </a:extLst>
          </p:cNvPr>
          <p:cNvSpPr/>
          <p:nvPr/>
        </p:nvSpPr>
        <p:spPr>
          <a:xfrm>
            <a:off x="2114550" y="3613102"/>
            <a:ext cx="4924436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5961857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93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6E6A166-6311-CDA9-B461-7AAD23510BE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1CA841A8-A43F-25B6-72C5-2414DBB238B7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7A5FDBFA-EF34-CEB0-4815-FA6CA37A33D1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B276B862-A46D-F0FB-BA0D-C84169DD632B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確認テスト④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01647C96-F7FE-CBAE-7F0C-A2264FEB8DEF}"/>
              </a:ext>
            </a:extLst>
          </p:cNvPr>
          <p:cNvGrpSpPr/>
          <p:nvPr/>
        </p:nvGrpSpPr>
        <p:grpSpPr>
          <a:xfrm>
            <a:off x="152400" y="1811458"/>
            <a:ext cx="8839200" cy="3235084"/>
            <a:chOff x="152400" y="2054315"/>
            <a:chExt cx="8839200" cy="3235084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D3E701C6-203B-B4B8-DE54-1084D95D7926}"/>
                </a:ext>
              </a:extLst>
            </p:cNvPr>
            <p:cNvSpPr txBox="1"/>
            <p:nvPr/>
          </p:nvSpPr>
          <p:spPr>
            <a:xfrm>
              <a:off x="152400" y="4181403"/>
              <a:ext cx="8839200" cy="110799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ja-JP" sz="6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[in] [the] [future]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9411403C-0921-CA58-72ED-8255E9206B62}"/>
                </a:ext>
              </a:extLst>
            </p:cNvPr>
            <p:cNvSpPr txBox="1"/>
            <p:nvPr/>
          </p:nvSpPr>
          <p:spPr>
            <a:xfrm>
              <a:off x="815010" y="2054315"/>
              <a:ext cx="7507356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将来</a:t>
              </a:r>
              <a:r>
                <a:rPr kumimoji="1" lang="en-US" altLang="ja-JP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(</a:t>
              </a:r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に</a:t>
              </a:r>
              <a:r>
                <a:rPr kumimoji="1" lang="en-US" altLang="ja-JP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)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2_L1_kihon_v4_in the future">
            <a:hlinkClick r:id="" action="ppaction://media"/>
            <a:extLst>
              <a:ext uri="{FF2B5EF4-FFF2-40B4-BE49-F238E27FC236}">
                <a16:creationId xmlns:a16="http://schemas.microsoft.com/office/drawing/2014/main" id="{44E54F30-8589-2CFC-215C-8D4EE636616C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943100" y="1744663"/>
            <a:ext cx="609600" cy="6096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823A7EEE-2BD9-780F-867D-EA0AD6D885E7}"/>
              </a:ext>
            </a:extLst>
          </p:cNvPr>
          <p:cNvSpPr/>
          <p:nvPr/>
        </p:nvSpPr>
        <p:spPr>
          <a:xfrm>
            <a:off x="923925" y="3938546"/>
            <a:ext cx="876300" cy="1070122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9866A1A6-92E0-C32C-62D8-D92E872D6DFA}"/>
              </a:ext>
            </a:extLst>
          </p:cNvPr>
          <p:cNvSpPr/>
          <p:nvPr/>
        </p:nvSpPr>
        <p:spPr>
          <a:xfrm>
            <a:off x="2895600" y="3938546"/>
            <a:ext cx="1447800" cy="1070122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57FB70BB-4CCE-CC7C-0FC8-18C78B3B41F2}"/>
              </a:ext>
            </a:extLst>
          </p:cNvPr>
          <p:cNvSpPr/>
          <p:nvPr/>
        </p:nvSpPr>
        <p:spPr>
          <a:xfrm>
            <a:off x="5429249" y="3938546"/>
            <a:ext cx="2790825" cy="1070122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2862643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063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6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0" grpId="0" animBg="1"/>
      <p:bldP spid="11" grpId="0" animBg="1"/>
      <p:bldP spid="12" grpId="0" animBg="1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71947E6-C90F-65C5-76CC-CD3AAA52C7C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D79B9D7A-11C0-662E-8503-D89BC97E843B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6EF0027A-3C3C-CFD6-EC0F-E43229592565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8B524C67-286E-7196-E89B-E4FFFE23B4CD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確認テスト⑤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4C222054-A121-9F5A-7563-4DF777B874E0}"/>
              </a:ext>
            </a:extLst>
          </p:cNvPr>
          <p:cNvGrpSpPr/>
          <p:nvPr/>
        </p:nvGrpSpPr>
        <p:grpSpPr>
          <a:xfrm>
            <a:off x="206478" y="1713146"/>
            <a:ext cx="8731046" cy="3431708"/>
            <a:chOff x="206478" y="2145587"/>
            <a:chExt cx="8731046" cy="3431708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43DF08C3-219E-A5D9-8B3F-A1109B5371DD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visit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53CBA8F0-3E98-EFE0-295C-49319DF29CEF}"/>
                </a:ext>
              </a:extLst>
            </p:cNvPr>
            <p:cNvSpPr txBox="1"/>
            <p:nvPr/>
          </p:nvSpPr>
          <p:spPr>
            <a:xfrm>
              <a:off x="206478" y="2145587"/>
              <a:ext cx="8731046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を訪れる</a:t>
              </a:r>
            </a:p>
          </p:txBody>
        </p:sp>
      </p:grpSp>
      <p:pic>
        <p:nvPicPr>
          <p:cNvPr id="4" name="G2_L1_kihon_v5_visit">
            <a:hlinkClick r:id="" action="ppaction://media"/>
            <a:extLst>
              <a:ext uri="{FF2B5EF4-FFF2-40B4-BE49-F238E27FC236}">
                <a16:creationId xmlns:a16="http://schemas.microsoft.com/office/drawing/2014/main" id="{24831836-C70E-AF70-5CCC-FEA8D87AAFB4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647825" y="1477963"/>
            <a:ext cx="609600" cy="6096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186CFF76-268A-9B1A-3B2F-883AD30DA5B0}"/>
              </a:ext>
            </a:extLst>
          </p:cNvPr>
          <p:cNvSpPr/>
          <p:nvPr/>
        </p:nvSpPr>
        <p:spPr>
          <a:xfrm>
            <a:off x="3228975" y="3402390"/>
            <a:ext cx="2695586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5060582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62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64A536A-E8D0-317A-B1A1-9D021E3248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2EF6E923-460A-82BF-4736-F43D5ED96CA1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CE998FB0-F95F-5823-F697-599D6BAFB88B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3AB648A5-CE79-A558-FD1D-7C0E30125A1E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確認テスト⑥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B0568D22-98B3-395C-8985-D19211975BF0}"/>
              </a:ext>
            </a:extLst>
          </p:cNvPr>
          <p:cNvGrpSpPr/>
          <p:nvPr/>
        </p:nvGrpSpPr>
        <p:grpSpPr>
          <a:xfrm>
            <a:off x="815009" y="1536175"/>
            <a:ext cx="7513983" cy="3785651"/>
            <a:chOff x="815009" y="1791644"/>
            <a:chExt cx="7513983" cy="3785651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A177B188-1296-0CEF-BF2C-7A6830557AFD}"/>
                </a:ext>
              </a:extLst>
            </p:cNvPr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中国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6D93DBCC-52E3-06DC-73C0-BC219F1CB441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China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2_L1_kihon_v6_China">
            <a:hlinkClick r:id="" action="ppaction://media"/>
            <a:extLst>
              <a:ext uri="{FF2B5EF4-FFF2-40B4-BE49-F238E27FC236}">
                <a16:creationId xmlns:a16="http://schemas.microsoft.com/office/drawing/2014/main" id="{6829BA39-0D33-950B-5E86-AC8FC57AC86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911225" y="1301750"/>
            <a:ext cx="609600" cy="6096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6E5C7C53-1E60-69DE-9A29-A5AF0A092C13}"/>
              </a:ext>
            </a:extLst>
          </p:cNvPr>
          <p:cNvSpPr/>
          <p:nvPr/>
        </p:nvSpPr>
        <p:spPr>
          <a:xfrm>
            <a:off x="2752725" y="3519516"/>
            <a:ext cx="3648086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7879745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67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10BD294-EB7B-9771-9CAD-77DCEAC0E0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64FC4E63-C94A-E73E-A400-00543DD23608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B16E2BF7-6926-2B36-D07D-C4907F367A29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E71FBC9F-E175-8657-A3A2-4FC33B206FD8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確認テスト⑦</a:t>
            </a:r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47819A26-49C2-2660-3C85-3F42C06748AA}"/>
              </a:ext>
            </a:extLst>
          </p:cNvPr>
          <p:cNvGrpSpPr/>
          <p:nvPr/>
        </p:nvGrpSpPr>
        <p:grpSpPr>
          <a:xfrm>
            <a:off x="206478" y="1707198"/>
            <a:ext cx="8731046" cy="3443605"/>
            <a:chOff x="206478" y="2133690"/>
            <a:chExt cx="8731046" cy="3443605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AE68BB30-59C3-9E51-8738-E95FE6DA7FBF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buy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8B2F48D8-AD65-BA22-4ACD-3F52F721CD16}"/>
                </a:ext>
              </a:extLst>
            </p:cNvPr>
            <p:cNvSpPr txBox="1"/>
            <p:nvPr/>
          </p:nvSpPr>
          <p:spPr>
            <a:xfrm>
              <a:off x="206478" y="2133690"/>
              <a:ext cx="8731046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を買う</a:t>
              </a:r>
            </a:p>
          </p:txBody>
        </p:sp>
      </p:grpSp>
      <p:pic>
        <p:nvPicPr>
          <p:cNvPr id="4" name="G2_L1_kihon_v7_buy">
            <a:hlinkClick r:id="" action="ppaction://media"/>
            <a:extLst>
              <a:ext uri="{FF2B5EF4-FFF2-40B4-BE49-F238E27FC236}">
                <a16:creationId xmlns:a16="http://schemas.microsoft.com/office/drawing/2014/main" id="{02DA4091-C76E-F645-8FCB-17A23576D867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825625" y="1154113"/>
            <a:ext cx="609600" cy="6096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A2FC2763-2F3D-4A10-4CE4-4E4AC690738D}"/>
              </a:ext>
            </a:extLst>
          </p:cNvPr>
          <p:cNvSpPr/>
          <p:nvPr/>
        </p:nvSpPr>
        <p:spPr>
          <a:xfrm>
            <a:off x="3343275" y="3402390"/>
            <a:ext cx="2466986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2672118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19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FB2B7AE-C8CA-D396-11C9-3FA0A12FAD4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8A968800-4D7D-9991-4879-6C10EBD21AD0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6F056F0D-986B-888E-EC2C-71A2B7DFDE50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B76986EE-49A6-2C43-B896-C550EF709572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確認テスト⑧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CCFB76A9-6853-E15B-D5A6-8B700EA734B7}"/>
              </a:ext>
            </a:extLst>
          </p:cNvPr>
          <p:cNvGrpSpPr/>
          <p:nvPr/>
        </p:nvGrpSpPr>
        <p:grpSpPr>
          <a:xfrm>
            <a:off x="815009" y="1636202"/>
            <a:ext cx="7513983" cy="3585596"/>
            <a:chOff x="815009" y="1991699"/>
            <a:chExt cx="7513983" cy="3585596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1AC296EF-A4A9-FD0D-D747-3EE5307C5B6C}"/>
                </a:ext>
              </a:extLst>
            </p:cNvPr>
            <p:cNvSpPr txBox="1"/>
            <p:nvPr/>
          </p:nvSpPr>
          <p:spPr>
            <a:xfrm>
              <a:off x="815009" y="1991699"/>
              <a:ext cx="7513983" cy="20159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2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シャツ</a:t>
              </a:r>
              <a:endParaRPr kumimoji="1" lang="ja-JP" altLang="en-US" sz="125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E47D3264-E211-09AB-FA0A-D75B4DCC41A4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shirt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2_L1_kihon_v8_shirt">
            <a:hlinkClick r:id="" action="ppaction://media"/>
            <a:extLst>
              <a:ext uri="{FF2B5EF4-FFF2-40B4-BE49-F238E27FC236}">
                <a16:creationId xmlns:a16="http://schemas.microsoft.com/office/drawing/2014/main" id="{5417E9B5-E66D-0E99-B518-CDBA9627A66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589088" y="1271588"/>
            <a:ext cx="609600" cy="609600"/>
          </a:xfrm>
          <a:prstGeom prst="rect">
            <a:avLst/>
          </a:prstGeom>
        </p:spPr>
      </p:pic>
      <p:cxnSp>
        <p:nvCxnSpPr>
          <p:cNvPr id="2" name="直線コネクタ 1">
            <a:extLst>
              <a:ext uri="{FF2B5EF4-FFF2-40B4-BE49-F238E27FC236}">
                <a16:creationId xmlns:a16="http://schemas.microsoft.com/office/drawing/2014/main" id="{91E248E0-97A7-36A3-5D0C-17BD20B8EEE2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FC7A5D53-77A6-55BD-B284-E040F2DB7485}"/>
              </a:ext>
            </a:extLst>
          </p:cNvPr>
          <p:cNvSpPr/>
          <p:nvPr/>
        </p:nvSpPr>
        <p:spPr>
          <a:xfrm>
            <a:off x="3133725" y="3402390"/>
            <a:ext cx="2886086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1297165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45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1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C2A17968-0A66-4776-82BE-6B3B70A7F467}"/>
              </a:ext>
            </a:extLst>
          </p:cNvPr>
          <p:cNvSpPr txBox="1"/>
          <p:nvPr/>
        </p:nvSpPr>
        <p:spPr>
          <a:xfrm>
            <a:off x="1158775" y="2105561"/>
            <a:ext cx="682645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read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2_L1_kihon_v1_read">
            <a:hlinkClick r:id="" action="ppaction://media"/>
            <a:extLst>
              <a:ext uri="{FF2B5EF4-FFF2-40B4-BE49-F238E27FC236}">
                <a16:creationId xmlns:a16="http://schemas.microsoft.com/office/drawing/2014/main" id="{25675B1A-ADF7-4BFB-9922-0A8ACF978029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352550" y="112395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3714218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93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6396259E-A92E-4E46-A99B-06C7BE67617D}"/>
              </a:ext>
            </a:extLst>
          </p:cNvPr>
          <p:cNvSpPr txBox="1"/>
          <p:nvPr/>
        </p:nvSpPr>
        <p:spPr>
          <a:xfrm>
            <a:off x="206478" y="2497976"/>
            <a:ext cx="8731046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…</a:t>
            </a:r>
            <a:r>
              <a:rPr kumimoji="1" lang="ja-JP" altLang="en-US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を読む</a:t>
            </a:r>
          </a:p>
        </p:txBody>
      </p:sp>
      <p:pic>
        <p:nvPicPr>
          <p:cNvPr id="7" name="G2_L1_kihon_v1_read">
            <a:hlinkClick r:id="" action="ppaction://media"/>
            <a:extLst>
              <a:ext uri="{FF2B5EF4-FFF2-40B4-BE49-F238E27FC236}">
                <a16:creationId xmlns:a16="http://schemas.microsoft.com/office/drawing/2014/main" id="{02D391BA-CE46-4839-A24B-6BC068A7CB9F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352550" y="112395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4892100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93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E0328518-20DD-479B-8502-5520D789C2A6}"/>
              </a:ext>
            </a:extLst>
          </p:cNvPr>
          <p:cNvGrpSpPr/>
          <p:nvPr/>
        </p:nvGrpSpPr>
        <p:grpSpPr>
          <a:xfrm>
            <a:off x="815009" y="1713146"/>
            <a:ext cx="7513983" cy="3431708"/>
            <a:chOff x="815009" y="2145587"/>
            <a:chExt cx="7513983" cy="3431708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000125" y="4007635"/>
              <a:ext cx="7143750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t-------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8A1097AC-DF8B-4D92-9DF2-023F2680EA48}"/>
                </a:ext>
              </a:extLst>
            </p:cNvPr>
            <p:cNvSpPr txBox="1"/>
            <p:nvPr/>
          </p:nvSpPr>
          <p:spPr>
            <a:xfrm>
              <a:off x="815009" y="2145587"/>
              <a:ext cx="7513983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明日</a:t>
              </a:r>
              <a:r>
                <a:rPr kumimoji="1" lang="en-US" altLang="ja-JP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(</a:t>
              </a:r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は</a:t>
              </a:r>
              <a:r>
                <a:rPr kumimoji="1" lang="en-US" altLang="ja-JP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)</a:t>
              </a:r>
              <a:endParaRPr kumimoji="1" lang="ja-JP" altLang="en-US" sz="66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2_L1_kihon_v2_tomorrow">
            <a:hlinkClick r:id="" action="ppaction://media"/>
            <a:extLst>
              <a:ext uri="{FF2B5EF4-FFF2-40B4-BE49-F238E27FC236}">
                <a16:creationId xmlns:a16="http://schemas.microsoft.com/office/drawing/2014/main" id="{68C7AF8C-0ABB-4BA0-8C12-4285AD298B1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766888" y="741363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8493647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7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647700" y="2574920"/>
            <a:ext cx="7848600" cy="1708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0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tomorrow</a:t>
            </a:r>
            <a:endParaRPr kumimoji="1" lang="ja-JP" altLang="en-US" sz="105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2_L1_kihon_v2_tomorrow">
            <a:hlinkClick r:id="" action="ppaction://media"/>
            <a:extLst>
              <a:ext uri="{FF2B5EF4-FFF2-40B4-BE49-F238E27FC236}">
                <a16:creationId xmlns:a16="http://schemas.microsoft.com/office/drawing/2014/main" id="{952E7853-AE9D-4FF8-8E4F-6801694D9DA2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766888" y="741363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3993974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71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6DEE03F3-8E10-44A6-BC6B-C0A40983B84E}"/>
              </a:ext>
            </a:extLst>
          </p:cNvPr>
          <p:cNvSpPr txBox="1"/>
          <p:nvPr/>
        </p:nvSpPr>
        <p:spPr>
          <a:xfrm>
            <a:off x="815009" y="2497976"/>
            <a:ext cx="7513983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明日</a:t>
            </a:r>
            <a:r>
              <a:rPr kumimoji="1" lang="en-US" altLang="ja-JP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(</a:t>
            </a:r>
            <a:r>
              <a:rPr kumimoji="1" lang="ja-JP" altLang="en-US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は</a:t>
            </a:r>
            <a:r>
              <a:rPr kumimoji="1" lang="en-US" altLang="ja-JP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)</a:t>
            </a:r>
            <a:endParaRPr kumimoji="1" lang="ja-JP" altLang="en-US" sz="66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6" name="G2_L1_kihon_v2_tomorrow">
            <a:hlinkClick r:id="" action="ppaction://media"/>
            <a:extLst>
              <a:ext uri="{FF2B5EF4-FFF2-40B4-BE49-F238E27FC236}">
                <a16:creationId xmlns:a16="http://schemas.microsoft.com/office/drawing/2014/main" id="{D90A3048-282E-4B24-8B71-4F772130DC40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766888" y="741363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7668059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71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2" name="G2_L1_kihon_v3_teacher">
            <a:hlinkClick r:id="" action="ppaction://media"/>
            <a:extLst>
              <a:ext uri="{FF2B5EF4-FFF2-40B4-BE49-F238E27FC236}">
                <a16:creationId xmlns:a16="http://schemas.microsoft.com/office/drawing/2014/main" id="{80B82A68-0EB1-4B57-ADAC-72B0C4F0ECB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766888" y="1477963"/>
            <a:ext cx="609600" cy="609600"/>
          </a:xfrm>
          <a:prstGeom prst="rect">
            <a:avLst/>
          </a:prstGeom>
        </p:spPr>
      </p:pic>
      <p:grpSp>
        <p:nvGrpSpPr>
          <p:cNvPr id="4" name="グループ化 3">
            <a:extLst>
              <a:ext uri="{FF2B5EF4-FFF2-40B4-BE49-F238E27FC236}">
                <a16:creationId xmlns:a16="http://schemas.microsoft.com/office/drawing/2014/main" id="{91BCA52C-6A4D-C7E1-410C-DFBE067934BB}"/>
              </a:ext>
            </a:extLst>
          </p:cNvPr>
          <p:cNvGrpSpPr/>
          <p:nvPr/>
        </p:nvGrpSpPr>
        <p:grpSpPr>
          <a:xfrm>
            <a:off x="815009" y="1536175"/>
            <a:ext cx="7513983" cy="3785651"/>
            <a:chOff x="815009" y="1791644"/>
            <a:chExt cx="7513983" cy="3785651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0A42FD9D-C723-2E4E-7E0E-66E6DF6AF5EC}"/>
                </a:ext>
              </a:extLst>
            </p:cNvPr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先生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AC2CF9B4-874C-E6E3-9533-2FC32AF2080B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t------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627142342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93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16204</TotalTime>
  <Words>178</Words>
  <Application>Microsoft Office PowerPoint</Application>
  <PresentationFormat>画面に合わせる (4:3)</PresentationFormat>
  <Paragraphs>64</Paragraphs>
  <Slides>35</Slides>
  <Notes>0</Notes>
  <HiddenSlides>0</HiddenSlides>
  <MMClips>35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35</vt:i4>
      </vt:variant>
    </vt:vector>
  </HeadingPairs>
  <TitlesOfParts>
    <vt:vector size="42" baseType="lpstr">
      <vt:lpstr>ＭＳ Ｐゴシック</vt:lpstr>
      <vt:lpstr>メイリオ</vt:lpstr>
      <vt:lpstr>游ゴシック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平河泰行</dc:creator>
  <cp:lastModifiedBy>prof501</cp:lastModifiedBy>
  <cp:revision>2027</cp:revision>
  <cp:lastPrinted>2016-06-23T16:36:17Z</cp:lastPrinted>
  <dcterms:created xsi:type="dcterms:W3CDTF">2016-05-30T03:13:09Z</dcterms:created>
  <dcterms:modified xsi:type="dcterms:W3CDTF">2025-12-22T07:30:00Z</dcterms:modified>
</cp:coreProperties>
</file>