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74" r:id="rId4"/>
    <p:sldId id="2075" r:id="rId5"/>
    <p:sldId id="2076" r:id="rId6"/>
    <p:sldId id="2077" r:id="rId7"/>
    <p:sldId id="2078" r:id="rId8"/>
    <p:sldId id="2079" r:id="rId9"/>
    <p:sldId id="2080" r:id="rId10"/>
    <p:sldId id="2081" r:id="rId11"/>
    <p:sldId id="2082" r:id="rId12"/>
    <p:sldId id="2083" r:id="rId13"/>
    <p:sldId id="2084" r:id="rId14"/>
    <p:sldId id="2085" r:id="rId15"/>
    <p:sldId id="2086" r:id="rId16"/>
    <p:sldId id="2087" r:id="rId17"/>
    <p:sldId id="2088" r:id="rId18"/>
    <p:sldId id="2089" r:id="rId19"/>
    <p:sldId id="2090" r:id="rId20"/>
    <p:sldId id="2091" r:id="rId21"/>
    <p:sldId id="2092" r:id="rId22"/>
    <p:sldId id="2093" r:id="rId23"/>
    <p:sldId id="2094" r:id="rId24"/>
    <p:sldId id="2095" r:id="rId25"/>
    <p:sldId id="2096" r:id="rId26"/>
    <p:sldId id="2097" r:id="rId27"/>
    <p:sldId id="2113" r:id="rId28"/>
    <p:sldId id="2114" r:id="rId29"/>
    <p:sldId id="2115" r:id="rId30"/>
    <p:sldId id="2101" r:id="rId31"/>
    <p:sldId id="2102" r:id="rId32"/>
    <p:sldId id="2103" r:id="rId33"/>
    <p:sldId id="3646" r:id="rId34"/>
    <p:sldId id="3692" r:id="rId35"/>
    <p:sldId id="3693" r:id="rId36"/>
    <p:sldId id="3694" r:id="rId37"/>
    <p:sldId id="3695" r:id="rId38"/>
    <p:sldId id="3696" r:id="rId39"/>
    <p:sldId id="3697" r:id="rId40"/>
    <p:sldId id="3698" r:id="rId41"/>
    <p:sldId id="3699" r:id="rId42"/>
    <p:sldId id="3700" r:id="rId43"/>
    <p:sldId id="370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during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EDAA5B43-2A86-4225-9A36-3215AD96FF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418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のある時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ja-JP" alt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1D2FD3CE-3276-487F-B116-4A8AB55A2C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359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休暇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CB162290-F29F-48E8-9DEE-1E55EBE29E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23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33848027-83CA-4072-A9E0-313D59D548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03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10CEBA76-55A4-4164-BDAE-4A8CE6801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46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CE6D1AF-206A-419D-99F5-48FCD3F19B4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計画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D82C3CF4-84D9-4533-B7F7-044EE5C102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7747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AE0137CF-E9E4-4255-9243-3C2D31214F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996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2F00F0A3-A117-4B62-86A6-B30B81BBA8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876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に到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1FF2D435-FD47-419F-A42A-93526D0B4D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2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21005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to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EAF84A51-B7B2-425A-9AC0-DCA3FAB62E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6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に到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着する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6D40E6CF-913B-4006-8B95-2BCB8C3EE1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28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E8EB9D36-EDE0-4E6A-813F-DB11A94608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879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party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54375997-554F-4E57-81B5-9CD392B444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199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CB24EC4A-E26B-4A19-B81D-DEE0963899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050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BB12F5F0-C3DC-42F3-9008-3403122C79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259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B1F66929-2F24-4B8D-9519-7040121B58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49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0470B857-ABC6-46C3-B865-86ADA2F6FC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829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A47A1A-792C-4206-85EC-118D0D91532B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883A4FE4-7D20-49B3-8FE7-A47EC63733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85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near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6777C672-0FF6-4F60-A637-20162B6DB0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043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390939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の近くに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7DC29B8D-3ACB-42FA-B220-7C35CA197A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36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[b---]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に戻る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3916B80A-FCC6-4F8B-9588-9A42CD9C4C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94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652DE5-38B8-4A86-998C-02C1C3E6379B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海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A20FCA14-1208-4CB9-BC67-EF6B3537D2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233C18F-87DA-403F-B766-AFBB2AA516C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350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FF4A4470-A6D1-403D-B9A3-BE378D23B2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6BCDF3C-A2C9-7C6D-FBBA-FDEBB2205D8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000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29C6ECE4-F5B3-4669-B45F-0D893DF164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5468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C1325-0186-F279-F08D-3663B6F0B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221F6E-E674-DE97-D506-B4BEB91017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F27505A-6E31-4605-C0CA-CCBAF35F58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797C6B7-BEE5-1300-8010-1C91D26413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07EBF2-9C8A-75B1-4ADA-FA7E26A145E5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3571DF7-E9ED-217D-CF7C-5ABCE72FD412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[back]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829BD19-88EA-2F25-DC16-75C0F6FACF1F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に戻る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D98AA1CB-BAF3-01BC-0E85-D3B81E64AA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F4533A-DBF9-FA16-908B-D4C74B49F168}"/>
              </a:ext>
            </a:extLst>
          </p:cNvPr>
          <p:cNvSpPr/>
          <p:nvPr/>
        </p:nvSpPr>
        <p:spPr>
          <a:xfrm>
            <a:off x="1433749" y="3524854"/>
            <a:ext cx="111895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5546517-259C-93BC-AB60-2F15127FE7B3}"/>
              </a:ext>
            </a:extLst>
          </p:cNvPr>
          <p:cNvSpPr/>
          <p:nvPr/>
        </p:nvSpPr>
        <p:spPr>
          <a:xfrm>
            <a:off x="3679825" y="3524854"/>
            <a:ext cx="20097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E94D33D-EBEB-94EB-E23E-9321CFDBCA09}"/>
              </a:ext>
            </a:extLst>
          </p:cNvPr>
          <p:cNvSpPr/>
          <p:nvPr/>
        </p:nvSpPr>
        <p:spPr>
          <a:xfrm>
            <a:off x="6816726" y="3524854"/>
            <a:ext cx="89352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70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F90C1-E820-C0BD-9690-64E390032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894188-C49E-5D7A-876B-DADB87D399E2}"/>
              </a:ext>
            </a:extLst>
          </p:cNvPr>
          <p:cNvGrpSpPr/>
          <p:nvPr/>
        </p:nvGrpSpPr>
        <p:grpSpPr>
          <a:xfrm>
            <a:off x="698500" y="1320731"/>
            <a:ext cx="7747000" cy="4216538"/>
            <a:chOff x="698500" y="1360757"/>
            <a:chExt cx="774700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8AD44D4-E841-994C-BFE0-6C3A72FDD000}"/>
                </a:ext>
              </a:extLst>
            </p:cNvPr>
            <p:cNvSpPr txBox="1"/>
            <p:nvPr/>
          </p:nvSpPr>
          <p:spPr>
            <a:xfrm>
              <a:off x="698500" y="4007635"/>
              <a:ext cx="7747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09E02CD-03F8-86B7-6659-A5DD24DA457C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E80AC510-ACBF-C6BA-4F8E-A7E8211557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146301" y="377117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644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49447-777C-9E65-1287-536750E14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F7D247-17A8-3054-1017-568EB74E7A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D5909F-18B0-748C-8AFC-9044CE4C165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1199B98-EF1F-6CBC-887B-F9B11B782F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AEF5B13-3CF2-BDA9-403E-35ED8C037BF8}"/>
              </a:ext>
            </a:extLst>
          </p:cNvPr>
          <p:cNvGrpSpPr/>
          <p:nvPr/>
        </p:nvGrpSpPr>
        <p:grpSpPr>
          <a:xfrm>
            <a:off x="152401" y="1161993"/>
            <a:ext cx="8839200" cy="4534014"/>
            <a:chOff x="152401" y="1204496"/>
            <a:chExt cx="8839200" cy="453401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0E214D-CA6D-D369-F02F-84E7A5A017F2}"/>
                </a:ext>
              </a:extLst>
            </p:cNvPr>
            <p:cNvSpPr txBox="1"/>
            <p:nvPr/>
          </p:nvSpPr>
          <p:spPr>
            <a:xfrm>
              <a:off x="927100" y="4168850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during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18E352-0E5B-FAF8-E2AA-3008A6562E27}"/>
                </a:ext>
              </a:extLst>
            </p:cNvPr>
            <p:cNvSpPr txBox="1"/>
            <p:nvPr/>
          </p:nvSpPr>
          <p:spPr>
            <a:xfrm>
              <a:off x="152401" y="1204496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のある時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89D800D5-4809-119F-CA55-4C9F6A1704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54F361-BB24-654A-36CB-032A2F1AFBB0}"/>
              </a:ext>
            </a:extLst>
          </p:cNvPr>
          <p:cNvSpPr/>
          <p:nvPr/>
        </p:nvSpPr>
        <p:spPr>
          <a:xfrm>
            <a:off x="2489200" y="3886920"/>
            <a:ext cx="41274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642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532A8-51B2-E0CE-6D6F-F3FBCFE85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B98A0E-C24D-8EEB-7ABC-6397CF0FD6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546DD1-063B-ADA1-8F46-36B898A964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92DA610-0769-6324-88A1-89627D961F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66066B-BB4C-3047-0777-A156C4FE40CB}"/>
              </a:ext>
            </a:extLst>
          </p:cNvPr>
          <p:cNvGrpSpPr/>
          <p:nvPr/>
        </p:nvGrpSpPr>
        <p:grpSpPr>
          <a:xfrm>
            <a:off x="469900" y="1536175"/>
            <a:ext cx="8204200" cy="3785651"/>
            <a:chOff x="469900" y="1791644"/>
            <a:chExt cx="82042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6451F66-E51D-5B6C-F7A7-3413366297B3}"/>
                </a:ext>
              </a:extLst>
            </p:cNvPr>
            <p:cNvSpPr txBox="1"/>
            <p:nvPr/>
          </p:nvSpPr>
          <p:spPr>
            <a:xfrm>
              <a:off x="469900" y="4007635"/>
              <a:ext cx="820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vacation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70207E-60E2-C797-B028-05741E675E4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休暇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91E229DE-E057-37AF-3F24-22889746A4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78D6D5-30A4-C6D1-BA2B-13421A619843}"/>
              </a:ext>
            </a:extLst>
          </p:cNvPr>
          <p:cNvSpPr/>
          <p:nvPr/>
        </p:nvSpPr>
        <p:spPr>
          <a:xfrm>
            <a:off x="1866901" y="3608227"/>
            <a:ext cx="54355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215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104C5-979C-E134-C9FD-08BFCF3C7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CA6329-6C25-6C0E-46EE-7F247B5AEC5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927F82-7520-DE9E-A1AA-1ABF294D0B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2A9619F-5960-E536-1027-800D576708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7F520E-3EB3-4674-6DD9-92959408661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E47F18-8F7B-D27C-7F58-6FC0F3FDBA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2EAA618-32D6-5C7D-0D93-5F073C53120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計画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43C22140-FD59-CD93-93BA-6A2009903F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449F26-50EC-C1BB-E218-9B7B5FBBD367}"/>
              </a:ext>
            </a:extLst>
          </p:cNvPr>
          <p:cNvSpPr/>
          <p:nvPr/>
        </p:nvSpPr>
        <p:spPr>
          <a:xfrm>
            <a:off x="3149601" y="3524854"/>
            <a:ext cx="28320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190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EACC0-2A24-6A14-3F35-BDF59010E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C25750-0784-74A9-C26D-89DD96AC32E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9DDBAE-46CF-DE5D-820B-7596F65C69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59FF28-4358-A3D5-ECE1-406C55EAEE5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278BB1A-3FFE-3BBB-5266-7A75752E5260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4384E5-CCC1-D844-9167-5BF190B44FCE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4B5BCC-338A-2C77-F9B4-BBB09B3B14D6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に到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1049EAA5-EB4C-358C-8CF3-0BAA466AE7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32C7B4-13BC-BE9B-218B-D3774EC368E2}"/>
              </a:ext>
            </a:extLst>
          </p:cNvPr>
          <p:cNvSpPr/>
          <p:nvPr/>
        </p:nvSpPr>
        <p:spPr>
          <a:xfrm>
            <a:off x="2422525" y="3524854"/>
            <a:ext cx="18065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E94B50-5F76-89B2-3EB4-02F9F34709A0}"/>
              </a:ext>
            </a:extLst>
          </p:cNvPr>
          <p:cNvSpPr/>
          <p:nvPr/>
        </p:nvSpPr>
        <p:spPr>
          <a:xfrm>
            <a:off x="5572126" y="3524854"/>
            <a:ext cx="10795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6929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back to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F8E66E4E-4184-4BAD-AA69-0BC2BF4E6D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5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37B5-6484-3EFA-56BD-E20186E59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D29BE5-6A98-7C4D-8A24-AEB50D1152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021994E-3A05-0247-B6E0-CEB60DC090A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561A911-8A61-25E8-0737-43CFF3D67A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A752AE-CF7A-716E-D1F3-FE3EBBD144FC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C98A8B-A8D8-0AE4-5FA5-F84EE102D2A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0A668B5-87C1-C8AA-D194-A97AAD625E33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9EA9F91E-069A-3AD4-FC32-37933D41DE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6BE84E4-011F-9BB4-77F0-8F36634221EE}"/>
              </a:ext>
            </a:extLst>
          </p:cNvPr>
          <p:cNvSpPr/>
          <p:nvPr/>
        </p:nvSpPr>
        <p:spPr>
          <a:xfrm>
            <a:off x="2895601" y="3429000"/>
            <a:ext cx="33908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252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6F6D7-691B-0D86-22AD-2399622DC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DE1D043-883C-3C63-E89B-9F777DE239F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855758F-D489-CE4C-6A30-3B1A8A9EF0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E36D93-CC32-3702-9DA4-CF783A913C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E31F30-D07D-718D-270E-BC1CB1AED32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2D899C1-1C18-49FE-7F98-D805820BD01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next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E9F3E06-6DCE-EEA4-65CD-8A4C302A269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0E56DC29-0766-CF98-EEBC-6FC449545A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46663A-6C8E-D63B-C853-F0A5C7D59633}"/>
              </a:ext>
            </a:extLst>
          </p:cNvPr>
          <p:cNvSpPr/>
          <p:nvPr/>
        </p:nvSpPr>
        <p:spPr>
          <a:xfrm>
            <a:off x="3124200" y="3524854"/>
            <a:ext cx="29337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200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8A1D5-B786-5DAF-DCAB-E016C0F80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C362413-C0BA-30AC-0A7D-F3F0F9E6FAD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1FA612-B2F4-26A7-5134-6AA793A5A6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7874F52-7C7E-1869-D6A5-9F3153EA32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AEFACCC-6BA7-F0BA-AF02-204369C75E58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03C231B-1D33-AC77-8394-AF0EC14E0A09}"/>
                </a:ext>
              </a:extLst>
            </p:cNvPr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864996-5158-6991-8EE1-83FB66D12F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3AC59EB2-2098-F4F0-08BA-C1EEF97850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A3D0D7-B37E-8A23-56E4-2FA3338F2764}"/>
              </a:ext>
            </a:extLst>
          </p:cNvPr>
          <p:cNvSpPr/>
          <p:nvPr/>
        </p:nvSpPr>
        <p:spPr>
          <a:xfrm>
            <a:off x="3149600" y="3256691"/>
            <a:ext cx="2870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171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191B-8A98-9D8F-2611-6EFA586BC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F28912-3D0A-6B55-AD8D-F4949A2E3EE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7680CE3-ACCA-40B2-847F-035C5CC6EC3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275DE6-A544-7008-7093-DCEF99DD72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00986D1-B282-5BD9-EA8F-92CEBA137E1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69E378-6842-350A-DCDA-D538A3149E0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D1854FF-0459-723D-3DA5-A77556CFB30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海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5DF78DDC-1C34-53DF-6170-8267C23F09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2CC8C4C-8748-01F8-2271-2E13B7D2D07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08FF79-6105-3A67-65F4-99C46DB5267F}"/>
              </a:ext>
            </a:extLst>
          </p:cNvPr>
          <p:cNvSpPr/>
          <p:nvPr/>
        </p:nvSpPr>
        <p:spPr>
          <a:xfrm>
            <a:off x="3479801" y="3722071"/>
            <a:ext cx="2209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141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に戻る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76C14318-121E-4AF6-A94E-01C4203844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17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44A381C-8B40-409B-B8A5-FD8A4F12FE7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30A030F0-32C0-45B6-A3FB-42238E732A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BD086CA0-1CFD-4A85-BCF7-49D502396A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74AF96CB-4299-47AA-A39D-2CD4F30010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4E6742-4845-471D-98BE-1066A63F9C81}"/>
              </a:ext>
            </a:extLst>
          </p:cNvPr>
          <p:cNvGrpSpPr/>
          <p:nvPr/>
        </p:nvGrpSpPr>
        <p:grpSpPr>
          <a:xfrm>
            <a:off x="152401" y="1161993"/>
            <a:ext cx="8839200" cy="4534014"/>
            <a:chOff x="152401" y="1204496"/>
            <a:chExt cx="8839200" cy="453401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6885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E0A3C4-C30B-4449-B222-BD2DB54F6BD7}"/>
                </a:ext>
              </a:extLst>
            </p:cNvPr>
            <p:cNvSpPr txBox="1"/>
            <p:nvPr/>
          </p:nvSpPr>
          <p:spPr>
            <a:xfrm>
              <a:off x="152401" y="1204496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のある時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E76BF4E0-0090-4591-957E-716B52BF67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632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16205</TotalTime>
  <Words>236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2027</cp:revision>
  <cp:lastPrinted>2016-06-23T16:36:17Z</cp:lastPrinted>
  <dcterms:created xsi:type="dcterms:W3CDTF">2016-05-30T03:13:09Z</dcterms:created>
  <dcterms:modified xsi:type="dcterms:W3CDTF">2025-12-22T07:35:10Z</dcterms:modified>
</cp:coreProperties>
</file>