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5"/>
  </p:notesMasterIdLst>
  <p:handoutMasterIdLst>
    <p:handoutMasterId r:id="rId46"/>
  </p:handoutMasterIdLst>
  <p:sldIdLst>
    <p:sldId id="3624" r:id="rId2"/>
    <p:sldId id="3625" r:id="rId3"/>
    <p:sldId id="2074" r:id="rId4"/>
    <p:sldId id="2075" r:id="rId5"/>
    <p:sldId id="2076" r:id="rId6"/>
    <p:sldId id="2077" r:id="rId7"/>
    <p:sldId id="2078" r:id="rId8"/>
    <p:sldId id="2079" r:id="rId9"/>
    <p:sldId id="2080" r:id="rId10"/>
    <p:sldId id="2081" r:id="rId11"/>
    <p:sldId id="2082" r:id="rId12"/>
    <p:sldId id="2083" r:id="rId13"/>
    <p:sldId id="2084" r:id="rId14"/>
    <p:sldId id="2085" r:id="rId15"/>
    <p:sldId id="2086" r:id="rId16"/>
    <p:sldId id="2087" r:id="rId17"/>
    <p:sldId id="2088" r:id="rId18"/>
    <p:sldId id="2089" r:id="rId19"/>
    <p:sldId id="2090" r:id="rId20"/>
    <p:sldId id="2091" r:id="rId21"/>
    <p:sldId id="2092" r:id="rId22"/>
    <p:sldId id="2093" r:id="rId23"/>
    <p:sldId id="2094" r:id="rId24"/>
    <p:sldId id="2095" r:id="rId25"/>
    <p:sldId id="2096" r:id="rId26"/>
    <p:sldId id="2097" r:id="rId27"/>
    <p:sldId id="2113" r:id="rId28"/>
    <p:sldId id="2114" r:id="rId29"/>
    <p:sldId id="2115" r:id="rId30"/>
    <p:sldId id="2101" r:id="rId31"/>
    <p:sldId id="2102" r:id="rId32"/>
    <p:sldId id="2103" r:id="rId33"/>
    <p:sldId id="3646" r:id="rId34"/>
    <p:sldId id="3692" r:id="rId35"/>
    <p:sldId id="3693" r:id="rId36"/>
    <p:sldId id="3694" r:id="rId37"/>
    <p:sldId id="3695" r:id="rId38"/>
    <p:sldId id="3696" r:id="rId39"/>
    <p:sldId id="3697" r:id="rId40"/>
    <p:sldId id="3698" r:id="rId41"/>
    <p:sldId id="3699" r:id="rId42"/>
    <p:sldId id="3700" r:id="rId43"/>
    <p:sldId id="3701" r:id="rId44"/>
  </p:sldIdLst>
  <p:sldSz cx="9144000" cy="6858000" type="screen4x3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CBAD"/>
    <a:srgbClr val="005C2A"/>
    <a:srgbClr val="00FF00"/>
    <a:srgbClr val="FFFF8B"/>
    <a:srgbClr val="B4FEB4"/>
    <a:srgbClr val="FF3399"/>
    <a:srgbClr val="0043C8"/>
    <a:srgbClr val="FFFF00"/>
    <a:srgbClr val="CC3399"/>
    <a:srgbClr val="FF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58" autoAdjust="0"/>
    <p:restoredTop sz="94270" autoAdjust="0"/>
  </p:normalViewPr>
  <p:slideViewPr>
    <p:cSldViewPr snapToGrid="0">
      <p:cViewPr varScale="1">
        <p:scale>
          <a:sx n="113" d="100"/>
          <a:sy n="113" d="100"/>
        </p:scale>
        <p:origin x="1530" y="108"/>
      </p:cViewPr>
      <p:guideLst>
        <p:guide orient="horz" pos="2160"/>
        <p:guide pos="288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handoutMaster" Target="handoutMasters/handout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2B1F34B9-0AC5-4E73-BF1F-21CCB564203A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9E2676CF-156D-46B0-A308-5BE7C3EAC667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1490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1002" y="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/>
          <a:lstStyle>
            <a:lvl1pPr algn="r">
              <a:defRPr sz="1200"/>
            </a:lvl1pPr>
          </a:lstStyle>
          <a:p>
            <a:fld id="{594C8D1A-E903-4CC0-AEC9-4041A386BBE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1165225" y="1239838"/>
            <a:ext cx="4467225" cy="33512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34" tIns="46017" rIns="92034" bIns="46017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0249" y="4777365"/>
            <a:ext cx="5437179" cy="3909042"/>
          </a:xfrm>
          <a:prstGeom prst="rect">
            <a:avLst/>
          </a:prstGeom>
        </p:spPr>
        <p:txBody>
          <a:bodyPr vert="horz" lIns="92034" tIns="46017" rIns="92034" bIns="46017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1002" y="9428630"/>
            <a:ext cx="2945072" cy="498008"/>
          </a:xfrm>
          <a:prstGeom prst="rect">
            <a:avLst/>
          </a:prstGeom>
        </p:spPr>
        <p:txBody>
          <a:bodyPr vert="horz" lIns="92034" tIns="46017" rIns="92034" bIns="46017" rtlCol="0" anchor="b"/>
          <a:lstStyle>
            <a:lvl1pPr algn="r">
              <a:defRPr sz="1200"/>
            </a:lvl1pPr>
          </a:lstStyle>
          <a:p>
            <a:fld id="{EE94831B-95E8-4741-AC9E-FAE0388C9AD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760929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5752668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231717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79450813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17482685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31753082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9957111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9854406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07942285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68361322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037060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15527187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481BB68-B616-4D86-9C97-9FCD2C2CF585}" type="datetimeFigureOut">
              <a:rPr kumimoji="1" lang="ja-JP" altLang="en-US" smtClean="0"/>
              <a:t>2025/12/22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5E725A-AB95-4751-B3B4-75D93484A16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94409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media" Target="../media/media13.mp3"/><Relationship Id="rId7" Type="http://schemas.openxmlformats.org/officeDocument/2006/relationships/image" Target="../media/image1.png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6" Type="http://schemas.openxmlformats.org/officeDocument/2006/relationships/audio" Target="../media/audio1.wav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13.mp3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4" Type="http://schemas.openxmlformats.org/officeDocument/2006/relationships/image" Target="../media/image1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4" Type="http://schemas.openxmlformats.org/officeDocument/2006/relationships/image" Target="../media/image1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4" Type="http://schemas.openxmlformats.org/officeDocument/2006/relationships/image" Target="../media/image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1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1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1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1.png"/><Relationship Id="rId4" Type="http://schemas.openxmlformats.org/officeDocument/2006/relationships/audio" Target="../media/audio1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1D899C-F0A0-34F9-A246-28DAA5D319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84014B8B-D5C3-D116-E5CE-F1A7ED2545E5}"/>
              </a:ext>
            </a:extLst>
          </p:cNvPr>
          <p:cNvSpPr txBox="1"/>
          <p:nvPr/>
        </p:nvSpPr>
        <p:spPr>
          <a:xfrm>
            <a:off x="299831" y="415246"/>
            <a:ext cx="51716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6600" b="1" dirty="0">
                <a:solidFill>
                  <a:srgbClr val="00206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Vocabulary</a:t>
            </a: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F37968D8-1FDD-AB20-2641-87C05D0AB7F2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>
            <a:extLst>
              <a:ext uri="{FF2B5EF4-FFF2-40B4-BE49-F238E27FC236}">
                <a16:creationId xmlns:a16="http://schemas.microsoft.com/office/drawing/2014/main" id="{B67D2888-3903-E680-69E7-46B60C922A05}"/>
              </a:ext>
            </a:extLst>
          </p:cNvPr>
          <p:cNvSpPr/>
          <p:nvPr/>
        </p:nvSpPr>
        <p:spPr>
          <a:xfrm>
            <a:off x="291548" y="1332987"/>
            <a:ext cx="8494643" cy="94926"/>
          </a:xfrm>
          <a:prstGeom prst="rect">
            <a:avLst/>
          </a:pr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9" name="Shortbridge24-1">
            <a:hlinkClick r:id="" action="ppaction://media"/>
            <a:extLst>
              <a:ext uri="{FF2B5EF4-FFF2-40B4-BE49-F238E27FC236}">
                <a16:creationId xmlns:a16="http://schemas.microsoft.com/office/drawing/2014/main" id="{D99DC3C0-1F18-F7FF-30BE-3B2D45F7B29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080121" y="635217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330A9DB-88BA-65B6-36B6-9A3923A2BC50}"/>
              </a:ext>
            </a:extLst>
          </p:cNvPr>
          <p:cNvSpPr txBox="1"/>
          <p:nvPr/>
        </p:nvSpPr>
        <p:spPr>
          <a:xfrm rot="21600000">
            <a:off x="707942" y="2345654"/>
            <a:ext cx="70183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FLASH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CARD</a:t>
            </a:r>
          </a:p>
          <a:p>
            <a:r>
              <a:rPr kumimoji="1" lang="en-US" altLang="ja-JP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PRACTICE</a:t>
            </a:r>
            <a:r>
              <a:rPr kumimoji="1" lang="ja-JP" altLang="en-US" sz="7200" b="1" dirty="0">
                <a:ln w="28575">
                  <a:noFill/>
                </a:ln>
                <a:solidFill>
                  <a:srgbClr val="FF339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！</a:t>
            </a:r>
            <a:endParaRPr kumimoji="1" lang="ja-JP" altLang="en-US" sz="4400" b="1" dirty="0">
              <a:ln w="28575">
                <a:noFill/>
              </a:ln>
              <a:solidFill>
                <a:srgbClr val="FF3399"/>
              </a:solidFill>
            </a:endParaRPr>
          </a:p>
        </p:txBody>
      </p:sp>
      <p:sp>
        <p:nvSpPr>
          <p:cNvPr id="4" name="矢印: 右 3">
            <a:extLst>
              <a:ext uri="{FF2B5EF4-FFF2-40B4-BE49-F238E27FC236}">
                <a16:creationId xmlns:a16="http://schemas.microsoft.com/office/drawing/2014/main" id="{E681E274-EDD9-51A1-5E27-1A5314B29BFC}"/>
              </a:ext>
            </a:extLst>
          </p:cNvPr>
          <p:cNvSpPr/>
          <p:nvPr/>
        </p:nvSpPr>
        <p:spPr>
          <a:xfrm>
            <a:off x="6908798" y="2553504"/>
            <a:ext cx="1296821" cy="2178153"/>
          </a:xfrm>
          <a:prstGeom prst="rightArrow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9856634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6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during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DAA5B43-2A86-4225-9A36-3215AD96FF0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224184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152401" y="2028617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の間</a:t>
            </a:r>
            <a:endParaRPr kumimoji="1" lang="en-US" altLang="ja-JP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のある時</a:t>
            </a:r>
            <a:r>
              <a:rPr kumimoji="1" lang="en-US" altLang="ja-JP" sz="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</a:t>
            </a:r>
            <a:endParaRPr kumimoji="1" lang="ja-JP" altLang="en-US" sz="96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1D2FD3CE-3276-487F-B116-4A8AB55A2C6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53596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D8425C-0740-4CD2-9263-4D822FCA5AEB}"/>
              </a:ext>
            </a:extLst>
          </p:cNvPr>
          <p:cNvGrpSpPr/>
          <p:nvPr/>
        </p:nvGrpSpPr>
        <p:grpSpPr>
          <a:xfrm>
            <a:off x="815008" y="1536175"/>
            <a:ext cx="7513984" cy="3785651"/>
            <a:chOff x="815008" y="1791644"/>
            <a:chExt cx="7513984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815008" y="4007635"/>
              <a:ext cx="751398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v-------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CB162290-F29F-48E8-9DEE-1E55EBE29E7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382370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497976"/>
            <a:ext cx="769620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vacation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33848027-83CA-4072-A9E0-313D59D5487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300399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休暇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10CEBA76-55A4-4164-BDAE-4A8CE6801CF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4462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CE6D1AF-206A-419D-99F5-48FCD3F19B47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D82C3CF4-84D9-4533-B7F7-044EE5C102D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7474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plan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AE0137CF-E9E4-4255-9243-3C2D31214FA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99961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計画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2F00F0A3-A117-4B62-86A6-B30B81BBA83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387699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211191B-87D2-454F-8D0E-4F9A21F2FCED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FF2D435-FD47-419F-A42A-93526D0B4D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8123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321005"/>
            <a:ext cx="78486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get to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EAF84A51-B7B2-425A-9AC0-DCA3FAB62ED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136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D4372B-4C33-6CED-8EDF-8CA89DCD8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824D0D-C992-2FBE-BB36-60CF3A624E50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43C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" name="開始のゴング">
            <a:hlinkClick r:id="" action="ppaction://media"/>
            <a:extLst>
              <a:ext uri="{FF2B5EF4-FFF2-40B4-BE49-F238E27FC236}">
                <a16:creationId xmlns:a16="http://schemas.microsoft.com/office/drawing/2014/main" id="{C087B9F5-2D13-BFA4-5FD0-567BE90ACAC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938213" y="3416300"/>
            <a:ext cx="609600" cy="609600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6802F0D1-B039-0B11-5350-FF9EC0D040CD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solidFill>
                  <a:schemeClr val="bg1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スライドを見ながらリピートしましょう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17BB242-2167-3AE4-D6A9-026972C4768C}"/>
              </a:ext>
            </a:extLst>
          </p:cNvPr>
          <p:cNvSpPr txBox="1"/>
          <p:nvPr/>
        </p:nvSpPr>
        <p:spPr>
          <a:xfrm>
            <a:off x="741073" y="1855936"/>
            <a:ext cx="7661855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Ready</a:t>
            </a:r>
            <a:r>
              <a:rPr kumimoji="1" lang="ja-JP" altLang="en-US" sz="13800" b="1" dirty="0">
                <a:ln w="28575">
                  <a:noFill/>
                </a:ln>
                <a:solidFill>
                  <a:srgbClr val="FFFF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？</a:t>
            </a:r>
            <a:endParaRPr kumimoji="1" lang="ja-JP" altLang="en-US" sz="7200" b="1" dirty="0">
              <a:ln w="28575">
                <a:noFill/>
              </a:ln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895749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3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644170"/>
            <a:ext cx="75139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96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に到</a:t>
            </a:r>
            <a:r>
              <a: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着する</a:t>
            </a:r>
            <a:endParaRPr kumimoji="1" lang="ja-JP" altLang="en-US" sz="6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6D40E6CF-913B-4006-8B95-2BCB8C3EE1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702812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997F12C-03AE-4BB7-8DDD-C05996D9F05A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E8EB9D36-EDE0-4E6A-813F-DB11A946086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858793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party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54375997-554F-4E57-81B5-9CD392B4448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31990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パーティー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CB24EC4A-E26B-4A19-B81D-DEE0963899E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305043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B3C631A-0ECA-4950-BF67-53F767F00354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B12F5F0-C3DC-42F3-9008-3403122C799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12599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next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B1F66929-2F24-4B8D-9519-7040121B58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044915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321005"/>
            <a:ext cx="7513983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次の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470B857-ABC6-46C3-B865-86ADA2F6FC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18291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4A47A1A-792C-4206-85EC-118D0D91532B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/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883A4FE4-7D20-49B3-8FE7-A47EC63733E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388579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42950" y="2321005"/>
            <a:ext cx="76581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near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6777C672-0FF6-4F60-A637-20162B6DB03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4043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1E1D95A5-4B46-4916-936B-F617A463497D}"/>
              </a:ext>
            </a:extLst>
          </p:cNvPr>
          <p:cNvSpPr txBox="1"/>
          <p:nvPr/>
        </p:nvSpPr>
        <p:spPr>
          <a:xfrm>
            <a:off x="390939" y="2767281"/>
            <a:ext cx="88392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の近くに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[</a:t>
            </a:r>
            <a:r>
              <a: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で</a:t>
            </a:r>
            <a:r>
              <a:rPr kumimoji="1" lang="en-US" altLang="ja-JP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]</a:t>
            </a:r>
            <a:endParaRPr kumimoji="1" lang="ja-JP" altLang="en-US" sz="8000" b="1" dirty="0">
              <a:solidFill>
                <a:schemeClr val="tx1">
                  <a:lumMod val="85000"/>
                  <a:lumOff val="15000"/>
                </a:schemeClr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7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7DC29B8D-3ACB-42FA-B220-7C35CA197A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35364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C24CFACA-E754-4674-9AEE-289AA6DC5191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[g-] [b---] [t-]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3916B80A-FCC6-4F8B-9588-9A42CD9C4C9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9490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D5652DE5-38B8-4A86-998C-02C1C3E6379B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A20FCA14-1208-4CB9-BC67-EF6B3537D2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5233C18F-87DA-403F-B766-AFBB2AA516C5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35058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105561"/>
            <a:ext cx="7696200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sea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FF4A4470-A6D1-403D-B9A3-BE378D23B2C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96BCDF3C-A2C9-7C6D-FBBA-FDEBB2205D8B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66000157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海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29C6ECE4-F5B3-4669-B45F-0D893DF164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81D75E89-81DF-8A9E-C479-5CF1AE128E10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合格の鐘">
            <a:hlinkClick r:id="" action="ppaction://media"/>
            <a:extLst>
              <a:ext uri="{FF2B5EF4-FFF2-40B4-BE49-F238E27FC236}">
                <a16:creationId xmlns:a16="http://schemas.microsoft.com/office/drawing/2014/main" id="{E9E31176-CA66-7CB1-048A-1991D2B170A9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352551" y="4268788"/>
            <a:ext cx="609601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0354683"/>
      </p:ext>
    </p:extLst>
  </p:cSld>
  <p:clrMapOvr>
    <a:masterClrMapping/>
  </p:clrMapOvr>
  <p:transition spd="med">
    <p:pull/>
    <p:sndAc>
      <p:stSnd>
        <p:snd r:embed="rId6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48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 showWhenStopped="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D0A682-1AFB-167C-EA06-98C7CE67C3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4B458CD-7DD8-011D-F9CE-61DAC187A166}"/>
              </a:ext>
            </a:extLst>
          </p:cNvPr>
          <p:cNvSpPr txBox="1"/>
          <p:nvPr/>
        </p:nvSpPr>
        <p:spPr>
          <a:xfrm>
            <a:off x="265044" y="5723388"/>
            <a:ext cx="86139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ja-JP" altLang="en-US" sz="36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英語にしなさい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522498C-3037-4451-6F42-A820D3B5CC76}"/>
              </a:ext>
            </a:extLst>
          </p:cNvPr>
          <p:cNvSpPr txBox="1"/>
          <p:nvPr/>
        </p:nvSpPr>
        <p:spPr>
          <a:xfrm>
            <a:off x="741073" y="1855936"/>
            <a:ext cx="7661855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1500" b="1" dirty="0">
                <a:ln w="28575">
                  <a:noFill/>
                </a:ln>
                <a:latin typeface="メイリオ" panose="020B0604030504040204" pitchFamily="50" charset="-128"/>
                <a:ea typeface="メイリオ" panose="020B0604030504040204" pitchFamily="50" charset="-128"/>
              </a:rPr>
              <a:t>確認テスト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F3D903A-FD75-EDC2-0F7E-B4D30FD2A720}"/>
              </a:ext>
            </a:extLst>
          </p:cNvPr>
          <p:cNvSpPr/>
          <p:nvPr/>
        </p:nvSpPr>
        <p:spPr>
          <a:xfrm>
            <a:off x="66261" y="0"/>
            <a:ext cx="9011478" cy="6857999"/>
          </a:xfrm>
          <a:prstGeom prst="rect">
            <a:avLst/>
          </a:prstGeom>
          <a:noFill/>
          <a:ln w="1270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91669079"/>
      </p:ext>
    </p:extLst>
  </p:cSld>
  <p:clrMapOvr>
    <a:masterClrMapping/>
  </p:clrMapOvr>
  <p:transition spd="slow">
    <p:push dir="u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4C1325-0186-F279-F08D-3663B6F0B5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正方形/長方形 11">
            <a:extLst>
              <a:ext uri="{FF2B5EF4-FFF2-40B4-BE49-F238E27FC236}">
                <a16:creationId xmlns:a16="http://schemas.microsoft.com/office/drawing/2014/main" id="{4F221F6E-E674-DE97-D506-B4BEB91017A1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F27505A-6E31-4605-C0CA-CCBAF35F58E0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6797C6B7-BEE5-1300-8010-1C91D2641367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確認テスト①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4407EBF2-9C8A-75B1-4ADA-FA7E26A145E5}"/>
              </a:ext>
            </a:extLst>
          </p:cNvPr>
          <p:cNvGrpSpPr/>
          <p:nvPr/>
        </p:nvGrpSpPr>
        <p:grpSpPr>
          <a:xfrm>
            <a:off x="0" y="1831336"/>
            <a:ext cx="9144000" cy="3195328"/>
            <a:chOff x="0" y="2079327"/>
            <a:chExt cx="9144000" cy="319532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3571DF7-E9ED-217D-CF7C-5ABCE72FD412}"/>
                </a:ext>
              </a:extLst>
            </p:cNvPr>
            <p:cNvSpPr txBox="1"/>
            <p:nvPr/>
          </p:nvSpPr>
          <p:spPr>
            <a:xfrm>
              <a:off x="0" y="4166659"/>
              <a:ext cx="9144000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[go] [back]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B829BD19-88EA-2F25-DC16-75C0F6FACF1F}"/>
                </a:ext>
              </a:extLst>
            </p:cNvPr>
            <p:cNvSpPr txBox="1"/>
            <p:nvPr/>
          </p:nvSpPr>
          <p:spPr>
            <a:xfrm>
              <a:off x="815009" y="207932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に戻る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D98AA1CB-BAF3-01BC-0E85-D3B81E64AA0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07F4533A-DBF9-FA16-908B-D4C74B49F168}"/>
              </a:ext>
            </a:extLst>
          </p:cNvPr>
          <p:cNvSpPr/>
          <p:nvPr/>
        </p:nvSpPr>
        <p:spPr>
          <a:xfrm>
            <a:off x="1433749" y="3524854"/>
            <a:ext cx="111895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C5546517-259C-93BC-AB60-2F15127FE7B3}"/>
              </a:ext>
            </a:extLst>
          </p:cNvPr>
          <p:cNvSpPr/>
          <p:nvPr/>
        </p:nvSpPr>
        <p:spPr>
          <a:xfrm>
            <a:off x="3679825" y="3524854"/>
            <a:ext cx="20097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0E94D33D-EBEB-94EB-E23E-9321CFDBCA09}"/>
              </a:ext>
            </a:extLst>
          </p:cNvPr>
          <p:cNvSpPr/>
          <p:nvPr/>
        </p:nvSpPr>
        <p:spPr>
          <a:xfrm>
            <a:off x="6816726" y="3524854"/>
            <a:ext cx="893526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7497023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  <p:bldP spid="9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4F90C1-E820-C0BD-9690-64E3900327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EDEED90-EB5E-181B-CAB3-18F651F9C31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D6E01A-EF61-41CD-91BA-823731545A71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415D9E4C-BC02-4352-1E1D-B910F6154165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確認テスト②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17894188-C49E-5D7A-876B-DADB87D399E2}"/>
              </a:ext>
            </a:extLst>
          </p:cNvPr>
          <p:cNvGrpSpPr/>
          <p:nvPr/>
        </p:nvGrpSpPr>
        <p:grpSpPr>
          <a:xfrm>
            <a:off x="698500" y="1320731"/>
            <a:ext cx="7747000" cy="4216538"/>
            <a:chOff x="698500" y="1360757"/>
            <a:chExt cx="7747000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D8AD44D4-E841-994C-BFE0-6C3A72FDD000}"/>
                </a:ext>
              </a:extLst>
            </p:cNvPr>
            <p:cNvSpPr txBox="1"/>
            <p:nvPr/>
          </p:nvSpPr>
          <p:spPr>
            <a:xfrm>
              <a:off x="698500" y="4007635"/>
              <a:ext cx="77470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country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C09E02CD-03F8-86B7-6659-A5DD24DA457C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E80AC510-ACBF-C6BA-4F8E-A7E82115571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559351DE-3D8F-8609-EC73-20B07723DCE1}"/>
              </a:ext>
            </a:extLst>
          </p:cNvPr>
          <p:cNvSpPr/>
          <p:nvPr/>
        </p:nvSpPr>
        <p:spPr>
          <a:xfrm>
            <a:off x="2146301" y="3771176"/>
            <a:ext cx="4902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356445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D49447-777C-9E65-1287-536750E140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F7D247-17A8-3054-1017-568EB74E7A9D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DBD5909F-18B0-748C-8AFC-9044CE4C1657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1199B98-EF1F-6CBC-887B-F9B11B782FFD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確認テスト③</a:t>
            </a:r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CAEF5B13-3CF2-BDA9-403E-35ED8C037BF8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E40E214D-CA6D-D369-F02F-84E7A5A017F2}"/>
                </a:ext>
              </a:extLst>
            </p:cNvPr>
            <p:cNvSpPr txBox="1"/>
            <p:nvPr/>
          </p:nvSpPr>
          <p:spPr>
            <a:xfrm>
              <a:off x="927100" y="4168850"/>
              <a:ext cx="72898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during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3D18E352-0E5B-FAF8-E2AA-3008A6562E2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89D800D5-4809-119F-CA55-4C9F6A1704C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654F361-BB24-654A-36CB-032A2F1AFBB0}"/>
              </a:ext>
            </a:extLst>
          </p:cNvPr>
          <p:cNvSpPr/>
          <p:nvPr/>
        </p:nvSpPr>
        <p:spPr>
          <a:xfrm>
            <a:off x="2489200" y="3886920"/>
            <a:ext cx="41274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64225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A532A8-51B2-E0CE-6D6F-F3FBCFE85E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4B98A0E-C24D-8EEB-7ABC-6397CF0FD65E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9A546DD1-063B-ADA1-8F46-36B898A964D9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E92DA610-0769-6324-88A1-89627D961F16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確認テスト④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FC66066B-BB4C-3047-0777-A156C4FE40CB}"/>
              </a:ext>
            </a:extLst>
          </p:cNvPr>
          <p:cNvGrpSpPr/>
          <p:nvPr/>
        </p:nvGrpSpPr>
        <p:grpSpPr>
          <a:xfrm>
            <a:off x="469900" y="1536175"/>
            <a:ext cx="8204200" cy="3785651"/>
            <a:chOff x="469900" y="1791644"/>
            <a:chExt cx="8204200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76451F66-E51D-5B6C-F7A7-3413366297B3}"/>
                </a:ext>
              </a:extLst>
            </p:cNvPr>
            <p:cNvSpPr txBox="1"/>
            <p:nvPr/>
          </p:nvSpPr>
          <p:spPr>
            <a:xfrm>
              <a:off x="469900" y="4007635"/>
              <a:ext cx="8204200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vacation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870207E-60E2-C797-B028-05741E675E41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休暇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4_vacation">
            <a:hlinkClick r:id="" action="ppaction://media"/>
            <a:extLst>
              <a:ext uri="{FF2B5EF4-FFF2-40B4-BE49-F238E27FC236}">
                <a16:creationId xmlns:a16="http://schemas.microsoft.com/office/drawing/2014/main" id="{91E229DE-E057-37AF-3F24-22889746A4A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7A78D6D5-30A4-C6D1-BA2B-13421A619843}"/>
              </a:ext>
            </a:extLst>
          </p:cNvPr>
          <p:cNvSpPr/>
          <p:nvPr/>
        </p:nvSpPr>
        <p:spPr>
          <a:xfrm>
            <a:off x="1866901" y="3608227"/>
            <a:ext cx="54355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642153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3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6104C5-979C-E134-C9FD-08BFCF3C7E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03CA6329-6C25-6C0E-46EE-7F247B5AEC5A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86927F82-7520-DE9E-A1AA-1ABF294D0B2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2A9619F-5960-E536-1027-800D5767084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確認テスト⑤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ED7F520E-3EB3-4674-6DD9-929594086616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9E47F18-8F7B-D27C-7F58-6FC0F3FDBA9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plan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2EAA618-32D6-5C7D-0D93-5F073C531209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計画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5_plan">
            <a:hlinkClick r:id="" action="ppaction://media"/>
            <a:extLst>
              <a:ext uri="{FF2B5EF4-FFF2-40B4-BE49-F238E27FC236}">
                <a16:creationId xmlns:a16="http://schemas.microsoft.com/office/drawing/2014/main" id="{43C22140-FD59-CD93-93BA-6A2009903FC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41450" y="1597025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B449F26-50EC-C1BB-E218-9B7B5FBBD367}"/>
              </a:ext>
            </a:extLst>
          </p:cNvPr>
          <p:cNvSpPr/>
          <p:nvPr/>
        </p:nvSpPr>
        <p:spPr>
          <a:xfrm>
            <a:off x="3149601" y="3524854"/>
            <a:ext cx="28320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9819031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9EACC0-2A24-6A14-3F35-BDF59010E3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6EC25750-0784-74A9-C26D-89DD96AC32E6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BE9DDBAE-46CF-DE5D-820B-7596F65C6922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A959FF28-4358-A3D5-ECE1-406C55EAEE52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確認テスト⑥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6278BB1A-3FFE-3BBB-5266-7A75752E5260}"/>
              </a:ext>
            </a:extLst>
          </p:cNvPr>
          <p:cNvGrpSpPr/>
          <p:nvPr/>
        </p:nvGrpSpPr>
        <p:grpSpPr>
          <a:xfrm>
            <a:off x="0" y="1852159"/>
            <a:ext cx="9144000" cy="3153682"/>
            <a:chOff x="0" y="1859340"/>
            <a:chExt cx="9144000" cy="3153682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224384E5-CCC1-D844-9167-5BF190B44FCE}"/>
                </a:ext>
              </a:extLst>
            </p:cNvPr>
            <p:cNvSpPr txBox="1"/>
            <p:nvPr/>
          </p:nvSpPr>
          <p:spPr>
            <a:xfrm>
              <a:off x="0" y="3689583"/>
              <a:ext cx="91440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[get] [to]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AD4B5BCC-338A-2C77-F9B4-BBB09B3B14D6}"/>
                </a:ext>
              </a:extLst>
            </p:cNvPr>
            <p:cNvSpPr txBox="1"/>
            <p:nvPr/>
          </p:nvSpPr>
          <p:spPr>
            <a:xfrm>
              <a:off x="815009" y="1859340"/>
              <a:ext cx="7513983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 err="1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に到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着する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6_get to">
            <a:hlinkClick r:id="" action="ppaction://media"/>
            <a:extLst>
              <a:ext uri="{FF2B5EF4-FFF2-40B4-BE49-F238E27FC236}">
                <a16:creationId xmlns:a16="http://schemas.microsoft.com/office/drawing/2014/main" id="{1049EAA5-EB4C-358C-8CF3-0BAA466AE72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825625" y="17145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A932C7B4-13BC-BE9B-218B-D3774EC368E2}"/>
              </a:ext>
            </a:extLst>
          </p:cNvPr>
          <p:cNvSpPr/>
          <p:nvPr/>
        </p:nvSpPr>
        <p:spPr>
          <a:xfrm>
            <a:off x="2422525" y="3524854"/>
            <a:ext cx="1806575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39E94B50-5F76-89B2-3EB4-02F9F34709A0}"/>
              </a:ext>
            </a:extLst>
          </p:cNvPr>
          <p:cNvSpPr/>
          <p:nvPr/>
        </p:nvSpPr>
        <p:spPr>
          <a:xfrm>
            <a:off x="5572126" y="3524854"/>
            <a:ext cx="10795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46929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647700" y="2574920"/>
            <a:ext cx="784860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0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go back to</a:t>
            </a:r>
            <a:endParaRPr kumimoji="1" lang="ja-JP" altLang="en-US" sz="105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F8E66E4E-4184-4BAD-AA69-0BC2BF4E6D5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53572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F5537B5-6484-3EFA-56BD-E20186E59C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5D29BE5-6A98-7C4D-8A24-AEB50D115284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2021994E-3A05-0247-B6E0-CEB60DC090A4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F561A911-8A61-25E8-0737-43CFF3D67A8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確認テスト⑦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7EA752AE-CF7A-716E-D1F3-FE3EBBD144FC}"/>
              </a:ext>
            </a:extLst>
          </p:cNvPr>
          <p:cNvGrpSpPr/>
          <p:nvPr/>
        </p:nvGrpSpPr>
        <p:grpSpPr>
          <a:xfrm>
            <a:off x="815009" y="1727041"/>
            <a:ext cx="7513983" cy="3403918"/>
            <a:chOff x="815009" y="2173377"/>
            <a:chExt cx="7513983" cy="340391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F2C98A8B-A8D8-0AE4-5FA5-F84EE102D2A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party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0A668B5-87C1-C8AA-D194-A97AAD625E33}"/>
                </a:ext>
              </a:extLst>
            </p:cNvPr>
            <p:cNvSpPr txBox="1"/>
            <p:nvPr/>
          </p:nvSpPr>
          <p:spPr>
            <a:xfrm>
              <a:off x="815009" y="2173377"/>
              <a:ext cx="7513983" cy="18620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15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パーティー</a:t>
              </a:r>
              <a:endParaRPr kumimoji="1" lang="ja-JP" altLang="en-US" sz="66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7_party">
            <a:hlinkClick r:id="" action="ppaction://media"/>
            <a:extLst>
              <a:ext uri="{FF2B5EF4-FFF2-40B4-BE49-F238E27FC236}">
                <a16:creationId xmlns:a16="http://schemas.microsoft.com/office/drawing/2014/main" id="{9EA9F91E-069A-3AD4-FC32-37933D41DEC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412875" y="8001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66BE84E4-011F-9BB4-77F0-8F36634221EE}"/>
              </a:ext>
            </a:extLst>
          </p:cNvPr>
          <p:cNvSpPr/>
          <p:nvPr/>
        </p:nvSpPr>
        <p:spPr>
          <a:xfrm>
            <a:off x="2895601" y="3429000"/>
            <a:ext cx="33908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5242528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6F6D7-691B-0D86-22AD-2399622DC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2DE1D043-883C-3C63-E89B-9F777DE239FB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5855758F-D489-CE4C-6A30-3B1A8A9EF0F3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6BE36D93-CC32-3702-9DA4-CF783A913C2B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確認テスト⑧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5E31F30-D07D-718D-270E-BC1CB1AED328}"/>
              </a:ext>
            </a:extLst>
          </p:cNvPr>
          <p:cNvGrpSpPr/>
          <p:nvPr/>
        </p:nvGrpSpPr>
        <p:grpSpPr>
          <a:xfrm>
            <a:off x="815009" y="1536175"/>
            <a:ext cx="7513983" cy="3785651"/>
            <a:chOff x="815009" y="1791644"/>
            <a:chExt cx="7513983" cy="3785651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B2D899C1-1C18-49FE-7F98-D805820BD012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next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6E9F3E06-6DCE-EEA4-65CD-8A4C302A269D}"/>
                </a:ext>
              </a:extLst>
            </p:cNvPr>
            <p:cNvSpPr txBox="1"/>
            <p:nvPr/>
          </p:nvSpPr>
          <p:spPr>
            <a:xfrm>
              <a:off x="815009" y="1791644"/>
              <a:ext cx="7513983" cy="221599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38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次の</a:t>
              </a:r>
              <a:endParaRPr kumimoji="1" lang="ja-JP" altLang="en-US" sz="72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8_next">
            <a:hlinkClick r:id="" action="ppaction://media"/>
            <a:extLst>
              <a:ext uri="{FF2B5EF4-FFF2-40B4-BE49-F238E27FC236}">
                <a16:creationId xmlns:a16="http://schemas.microsoft.com/office/drawing/2014/main" id="{0E56DC29-0766-CF98-EEBC-6FC449545A3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12395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246663A-6C8E-D63B-C853-F0A5C7D59633}"/>
              </a:ext>
            </a:extLst>
          </p:cNvPr>
          <p:cNvSpPr/>
          <p:nvPr/>
        </p:nvSpPr>
        <p:spPr>
          <a:xfrm>
            <a:off x="3124200" y="3524854"/>
            <a:ext cx="2933701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120005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58A1D5-B786-5DAF-DCAB-E016C0F808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FC362413-C0BA-30AC-0A7D-F3F0F9E6FAD5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E71FA612-B2F4-26A7-5134-6AA793A5A6EC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B7874F52-7C7E-1869-D6A5-9F3153EA321E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確認テスト⑨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3AEFACCC-6BA7-F0BA-AF02-204369C75E58}"/>
              </a:ext>
            </a:extLst>
          </p:cNvPr>
          <p:cNvGrpSpPr/>
          <p:nvPr/>
        </p:nvGrpSpPr>
        <p:grpSpPr>
          <a:xfrm>
            <a:off x="391767" y="1823425"/>
            <a:ext cx="8839200" cy="3211151"/>
            <a:chOff x="391767" y="2366144"/>
            <a:chExt cx="8839200" cy="3211151"/>
          </a:xfrm>
        </p:grpSpPr>
        <p:sp>
          <p:nvSpPr>
            <p:cNvPr id="5" name="テキスト ボックス 4">
              <a:extLst>
                <a:ext uri="{FF2B5EF4-FFF2-40B4-BE49-F238E27FC236}">
                  <a16:creationId xmlns:a16="http://schemas.microsoft.com/office/drawing/2014/main" id="{A03C231B-1D33-AC77-8394-AF0EC14E0A09}"/>
                </a:ext>
              </a:extLst>
            </p:cNvPr>
            <p:cNvSpPr txBox="1"/>
            <p:nvPr/>
          </p:nvSpPr>
          <p:spPr>
            <a:xfrm>
              <a:off x="391767" y="2366144"/>
              <a:ext cx="8839200" cy="13234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の近くに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で</a:t>
              </a:r>
              <a:r>
                <a:rPr kumimoji="1" lang="en-US" altLang="ja-JP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endParaRPr kumimoji="1" lang="ja-JP" altLang="en-US" sz="8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CC864996-5158-6991-8EE1-83FB66D12F8E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near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9_near">
            <a:hlinkClick r:id="" action="ppaction://media"/>
            <a:extLst>
              <a:ext uri="{FF2B5EF4-FFF2-40B4-BE49-F238E27FC236}">
                <a16:creationId xmlns:a16="http://schemas.microsoft.com/office/drawing/2014/main" id="{3AC59EB2-2098-F4F0-08BA-C1EEF978505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973263" y="1803400"/>
            <a:ext cx="609600" cy="609600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8A3D0D7-B37E-8A23-56E4-2FA3338F2764}"/>
              </a:ext>
            </a:extLst>
          </p:cNvPr>
          <p:cNvSpPr/>
          <p:nvPr/>
        </p:nvSpPr>
        <p:spPr>
          <a:xfrm>
            <a:off x="3149600" y="3256691"/>
            <a:ext cx="2870199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01715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2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2D191B-8A98-9D8F-2611-6EFA586BCC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F7F28912-3D0A-6B55-AD8D-F4949A2E3EEF}"/>
              </a:ext>
            </a:extLst>
          </p:cNvPr>
          <p:cNvSpPr/>
          <p:nvPr/>
        </p:nvSpPr>
        <p:spPr>
          <a:xfrm>
            <a:off x="0" y="800100"/>
            <a:ext cx="9144000" cy="60579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37680CE3-ACCA-40B2-847F-035C5CC6EC36}"/>
              </a:ext>
            </a:extLst>
          </p:cNvPr>
          <p:cNvSpPr/>
          <p:nvPr/>
        </p:nvSpPr>
        <p:spPr>
          <a:xfrm>
            <a:off x="0" y="-1"/>
            <a:ext cx="9144000" cy="800101"/>
          </a:xfrm>
          <a:prstGeom prst="rect">
            <a:avLst/>
          </a:prstGeom>
          <a:solidFill>
            <a:srgbClr val="00206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BC275DE6-A544-7008-7093-DCEF99DD7254}"/>
              </a:ext>
            </a:extLst>
          </p:cNvPr>
          <p:cNvSpPr txBox="1"/>
          <p:nvPr/>
        </p:nvSpPr>
        <p:spPr>
          <a:xfrm>
            <a:off x="302136" y="76261"/>
            <a:ext cx="8716030" cy="584775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kumimoji="1" lang="ja-JP" altLang="en-US" sz="3200" b="1" dirty="0">
                <a:solidFill>
                  <a:schemeClr val="bg1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確認テスト⑩</a:t>
            </a:r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000986D1-B282-5BD9-EA8F-92CEBA137E11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6E69E378-6842-350A-DCDA-D538A3149E07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sea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ED1854FF-0459-723D-3DA5-A77556CFB306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海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10_sea">
            <a:hlinkClick r:id="" action="ppaction://media"/>
            <a:extLst>
              <a:ext uri="{FF2B5EF4-FFF2-40B4-BE49-F238E27FC236}">
                <a16:creationId xmlns:a16="http://schemas.microsoft.com/office/drawing/2014/main" id="{5DF78DDC-1C34-53DF-6170-8267C23F09E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352550" y="1979613"/>
            <a:ext cx="609600" cy="609600"/>
          </a:xfrm>
          <a:prstGeom prst="rect">
            <a:avLst/>
          </a:prstGeom>
        </p:spPr>
      </p:pic>
      <p:cxnSp>
        <p:nvCxnSpPr>
          <p:cNvPr id="2" name="直線コネクタ 1">
            <a:extLst>
              <a:ext uri="{FF2B5EF4-FFF2-40B4-BE49-F238E27FC236}">
                <a16:creationId xmlns:a16="http://schemas.microsoft.com/office/drawing/2014/main" id="{72CC8C4C-8748-01F8-2271-2E13B7D2D072}"/>
              </a:ext>
            </a:extLst>
          </p:cNvPr>
          <p:cNvCxnSpPr>
            <a:cxnSpLocks/>
          </p:cNvCxnSpPr>
          <p:nvPr/>
        </p:nvCxnSpPr>
        <p:spPr>
          <a:xfrm>
            <a:off x="0" y="6545943"/>
            <a:ext cx="9144000" cy="0"/>
          </a:xfrm>
          <a:prstGeom prst="line">
            <a:avLst/>
          </a:prstGeom>
          <a:ln w="368300" cmpd="dbl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508FF79-6105-3A67-65F4-99C46DB5267F}"/>
              </a:ext>
            </a:extLst>
          </p:cNvPr>
          <p:cNvSpPr/>
          <p:nvPr/>
        </p:nvSpPr>
        <p:spPr>
          <a:xfrm>
            <a:off x="3479801" y="3722071"/>
            <a:ext cx="2209800" cy="1713598"/>
          </a:xfrm>
          <a:prstGeom prst="rect">
            <a:avLst/>
          </a:prstGeom>
          <a:solidFill>
            <a:srgbClr val="00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5814164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22" presetClass="exit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497976"/>
            <a:ext cx="7513983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…</a:t>
            </a:r>
            <a:r>
              <a:rPr kumimoji="1" lang="ja-JP" altLang="en-US" sz="115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に戻る</a:t>
            </a:r>
            <a:endParaRPr kumimoji="1" lang="ja-JP" altLang="en-US" sz="66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1_go back to">
            <a:hlinkClick r:id="" action="ppaction://media"/>
            <a:extLst>
              <a:ext uri="{FF2B5EF4-FFF2-40B4-BE49-F238E27FC236}">
                <a16:creationId xmlns:a16="http://schemas.microsoft.com/office/drawing/2014/main" id="{76C14318-121E-4AF6-A94E-01C42038445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736725" y="83026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717420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63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3" name="グループ化 2">
            <a:extLst>
              <a:ext uri="{FF2B5EF4-FFF2-40B4-BE49-F238E27FC236}">
                <a16:creationId xmlns:a16="http://schemas.microsoft.com/office/drawing/2014/main" id="{B44A381C-8B40-409B-B8A5-FD8A4F12FE74}"/>
              </a:ext>
            </a:extLst>
          </p:cNvPr>
          <p:cNvGrpSpPr/>
          <p:nvPr/>
        </p:nvGrpSpPr>
        <p:grpSpPr>
          <a:xfrm>
            <a:off x="815009" y="1320731"/>
            <a:ext cx="7513983" cy="4216538"/>
            <a:chOff x="815009" y="1360757"/>
            <a:chExt cx="7513983" cy="4216538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007635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c------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8A1097AC-DF8B-4D92-9DF2-023F2680EA48}"/>
                </a:ext>
              </a:extLst>
            </p:cNvPr>
            <p:cNvSpPr txBox="1"/>
            <p:nvPr/>
          </p:nvSpPr>
          <p:spPr>
            <a:xfrm>
              <a:off x="815009" y="1360757"/>
              <a:ext cx="7513983" cy="264687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1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国</a:t>
              </a:r>
              <a:endParaRPr kumimoji="1" lang="ja-JP" altLang="en-US" sz="8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</p:grpSp>
      <p:pic>
        <p:nvPicPr>
          <p:cNvPr id="4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30A030F0-32C0-45B6-A3FB-42238E732A1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259075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DDCAADF8-79C7-4842-99C8-CBC0D0D19D9F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723900" y="2321005"/>
            <a:ext cx="76962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ja-JP" sz="138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country</a:t>
            </a:r>
            <a:endParaRPr kumimoji="1" lang="ja-JP" altLang="en-US" sz="7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BD086CA0-1CFD-4A85-BCF7-49D502396A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26771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3CD13A8D-A060-424F-995B-FCABBBD5BA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6DEE03F3-8E10-44A6-BC6B-C0A40983B84E}"/>
              </a:ext>
            </a:extLst>
          </p:cNvPr>
          <p:cNvSpPr txBox="1"/>
          <p:nvPr/>
        </p:nvSpPr>
        <p:spPr>
          <a:xfrm>
            <a:off x="815009" y="2105561"/>
            <a:ext cx="7513983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16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国</a:t>
            </a:r>
            <a:endParaRPr kumimoji="1" lang="ja-JP" altLang="en-US" sz="8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6" name="G2_L1_reading_v2_country">
            <a:hlinkClick r:id="" action="ppaction://media"/>
            <a:extLst>
              <a:ext uri="{FF2B5EF4-FFF2-40B4-BE49-F238E27FC236}">
                <a16:creationId xmlns:a16="http://schemas.microsoft.com/office/drawing/2014/main" id="{74AF96CB-4299-47AA-A39D-2CD4F30010B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206500" y="85883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408626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CE25FDB8-D0CC-47A9-B622-7ED4F360579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4" name="グループ化 3">
            <a:extLst>
              <a:ext uri="{FF2B5EF4-FFF2-40B4-BE49-F238E27FC236}">
                <a16:creationId xmlns:a16="http://schemas.microsoft.com/office/drawing/2014/main" id="{9E4E6742-4845-471D-98BE-1066A63F9C81}"/>
              </a:ext>
            </a:extLst>
          </p:cNvPr>
          <p:cNvGrpSpPr/>
          <p:nvPr/>
        </p:nvGrpSpPr>
        <p:grpSpPr>
          <a:xfrm>
            <a:off x="152401" y="1161993"/>
            <a:ext cx="8839200" cy="4534014"/>
            <a:chOff x="152401" y="1204496"/>
            <a:chExt cx="8839200" cy="4534014"/>
          </a:xfrm>
        </p:grpSpPr>
        <p:sp>
          <p:nvSpPr>
            <p:cNvPr id="6" name="テキスト ボックス 5">
              <a:extLst>
                <a:ext uri="{FF2B5EF4-FFF2-40B4-BE49-F238E27FC236}">
                  <a16:creationId xmlns:a16="http://schemas.microsoft.com/office/drawing/2014/main" id="{57DACE63-3AEA-4B3D-A8E7-E9295038721A}"/>
                </a:ext>
              </a:extLst>
            </p:cNvPr>
            <p:cNvSpPr txBox="1"/>
            <p:nvPr/>
          </p:nvSpPr>
          <p:spPr>
            <a:xfrm>
              <a:off x="1205948" y="4168850"/>
              <a:ext cx="6732104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［</a:t>
              </a:r>
              <a:r>
                <a:rPr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d-----</a:t>
              </a:r>
              <a:r>
                <a:rPr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］</a:t>
              </a:r>
              <a:endParaRPr kumimoji="1" lang="ja-JP" altLang="en-US" sz="6000" dirty="0">
                <a:solidFill>
                  <a:schemeClr val="tx1">
                    <a:lumMod val="85000"/>
                    <a:lumOff val="15000"/>
                  </a:schemeClr>
                </a:solidFill>
              </a:endParaRPr>
            </a:p>
          </p:txBody>
        </p:sp>
        <p:sp>
          <p:nvSpPr>
            <p:cNvPr id="8" name="テキスト ボックス 7">
              <a:extLst>
                <a:ext uri="{FF2B5EF4-FFF2-40B4-BE49-F238E27FC236}">
                  <a16:creationId xmlns:a16="http://schemas.microsoft.com/office/drawing/2014/main" id="{17E0A3C4-C30B-4449-B222-BD2DB54F6BD7}"/>
                </a:ext>
              </a:extLst>
            </p:cNvPr>
            <p:cNvSpPr txBox="1"/>
            <p:nvPr/>
          </p:nvSpPr>
          <p:spPr>
            <a:xfrm>
              <a:off x="152401" y="1204496"/>
              <a:ext cx="8839200" cy="280076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en-US" altLang="ja-JP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…</a:t>
              </a:r>
              <a:r>
                <a:rPr kumimoji="1" lang="ja-JP" altLang="en-US" sz="9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の間</a:t>
              </a:r>
              <a:endParaRPr kumimoji="1" lang="en-US" altLang="ja-JP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  <a:p>
              <a:pPr algn="ctr"/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[</a:t>
              </a:r>
              <a:r>
                <a:rPr kumimoji="1" lang="ja-JP" altLang="en-US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のある時</a:t>
              </a:r>
              <a:r>
                <a:rPr kumimoji="1" lang="en-US" altLang="ja-JP" sz="66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]</a:t>
              </a:r>
              <a:r>
                <a:rPr kumimoji="1" lang="ja-JP" altLang="en-US" sz="8000" b="1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メイリオ" panose="020B0604030504040204" pitchFamily="50" charset="-128"/>
                  <a:ea typeface="メイリオ" panose="020B0604030504040204" pitchFamily="50" charset="-128"/>
                </a:rPr>
                <a:t>に</a:t>
              </a:r>
              <a:endParaRPr kumimoji="1" lang="ja-JP" altLang="en-US" sz="9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メイリオ" panose="020B0604030504040204" pitchFamily="50" charset="-128"/>
                <a:ea typeface="メイリオ" panose="020B0604030504040204" pitchFamily="50" charset="-128"/>
              </a:endParaRPr>
            </a:p>
          </p:txBody>
        </p:sp>
      </p:grpSp>
      <p:pic>
        <p:nvPicPr>
          <p:cNvPr id="3" name="G2_L1_reading_v3_during">
            <a:hlinkClick r:id="" action="ppaction://media"/>
            <a:extLst>
              <a:ext uri="{FF2B5EF4-FFF2-40B4-BE49-F238E27FC236}">
                <a16:creationId xmlns:a16="http://schemas.microsoft.com/office/drawing/2014/main" id="{E76BF4E0-0090-4591-957E-716B52BF67A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2060575" y="15081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7863278"/>
      </p:ext>
    </p:extLst>
  </p:cSld>
  <p:clrMapOvr>
    <a:masterClrMapping/>
  </p:clrMapOvr>
  <p:transition spd="med">
    <p:pull/>
    <p:sndAc>
      <p:stSnd>
        <p:snd r:embed="rId4" name="camera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97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16205</TotalTime>
  <Words>236</Words>
  <Application>Microsoft Office PowerPoint</Application>
  <PresentationFormat>画面に合わせる (4:3)</PresentationFormat>
  <Paragraphs>81</Paragraphs>
  <Slides>43</Slides>
  <Notes>0</Notes>
  <HiddenSlides>0</HiddenSlides>
  <MMClips>43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43</vt:i4>
      </vt:variant>
    </vt:vector>
  </HeadingPairs>
  <TitlesOfParts>
    <vt:vector size="50" baseType="lpstr">
      <vt:lpstr>ＭＳ Ｐゴシック</vt:lpstr>
      <vt:lpstr>メイリオ</vt:lpstr>
      <vt:lpstr>游ゴシック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平河泰行</dc:creator>
  <cp:lastModifiedBy>prof501</cp:lastModifiedBy>
  <cp:revision>2027</cp:revision>
  <cp:lastPrinted>2016-06-23T16:36:17Z</cp:lastPrinted>
  <dcterms:created xsi:type="dcterms:W3CDTF">2016-05-30T03:13:09Z</dcterms:created>
  <dcterms:modified xsi:type="dcterms:W3CDTF">2025-12-22T07:35:10Z</dcterms:modified>
</cp:coreProperties>
</file>