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086" r:id="rId4"/>
    <p:sldId id="4173" r:id="rId5"/>
    <p:sldId id="4174" r:id="rId6"/>
    <p:sldId id="4175" r:id="rId7"/>
    <p:sldId id="4185" r:id="rId8"/>
    <p:sldId id="4186" r:id="rId9"/>
    <p:sldId id="4187" r:id="rId10"/>
    <p:sldId id="4188" r:id="rId11"/>
    <p:sldId id="4189" r:id="rId12"/>
    <p:sldId id="4190" r:id="rId13"/>
    <p:sldId id="3670" r:id="rId14"/>
    <p:sldId id="4182" r:id="rId15"/>
    <p:sldId id="4096" r:id="rId16"/>
    <p:sldId id="4133" r:id="rId17"/>
    <p:sldId id="4098" r:id="rId18"/>
    <p:sldId id="4191" r:id="rId19"/>
    <p:sldId id="4192" r:id="rId20"/>
    <p:sldId id="4193" r:id="rId21"/>
    <p:sldId id="4194" r:id="rId22"/>
    <p:sldId id="4195" r:id="rId23"/>
    <p:sldId id="4196" r:id="rId24"/>
    <p:sldId id="4197" r:id="rId25"/>
    <p:sldId id="4183" r:id="rId26"/>
    <p:sldId id="4155" r:id="rId27"/>
    <p:sldId id="4156" r:id="rId28"/>
    <p:sldId id="4157" r:id="rId29"/>
    <p:sldId id="4198" r:id="rId30"/>
    <p:sldId id="4199" r:id="rId31"/>
    <p:sldId id="4200" r:id="rId32"/>
    <p:sldId id="4201" r:id="rId33"/>
    <p:sldId id="4202" r:id="rId34"/>
    <p:sldId id="4203" r:id="rId35"/>
    <p:sldId id="3683" r:id="rId36"/>
    <p:sldId id="4184" r:id="rId37"/>
    <p:sldId id="4164" r:id="rId38"/>
    <p:sldId id="4165" r:id="rId39"/>
    <p:sldId id="4166" r:id="rId40"/>
    <p:sldId id="4204" r:id="rId41"/>
    <p:sldId id="4205" r:id="rId42"/>
    <p:sldId id="4206" r:id="rId43"/>
    <p:sldId id="4207" r:id="rId44"/>
    <p:sldId id="4208" r:id="rId45"/>
    <p:sldId id="4209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607D7-FE1A-27F1-3BBC-2CCA25DD7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105BAC-9942-60DA-3BD1-129C6438DC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A59A96-AF40-8D6E-995C-9C9B838B6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F8396E-8142-6815-F3BC-EA4CB2E31A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050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7F763-65E2-8E2C-173C-A7549D004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4C280B-F209-0442-C11A-6C72FA272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2EFB34-9112-9D51-9AAF-EF647E8122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F05EF3-9301-A42C-96BD-FAB2015614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6171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FC55F-F277-44E7-AAC0-EC6CBFF5E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F728C1-4995-3DD1-CCA7-86BB78DC3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11723E-540B-E363-2569-F9B90B4F55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F5B041-DED4-F1C4-0A5B-3B6338AC8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7128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B107-B65C-FE3A-F77F-49777E93C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123C4E-5E6D-770F-E528-D7D88E784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F4ACD4-691A-22F2-F98E-237A7F3BD7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DC9523-CA36-C89B-EE8E-311B4C6DB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837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D9708-953A-1A67-FC9E-DB25B84FA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534538-8DD2-E3E5-2200-7FAF5A4AB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40359B-255F-13D7-719E-164BB367E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405712-F945-0BE9-B0DA-5C4FA0E09C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727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2D55F-112A-3DF8-8606-49C82F67F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2A4AB9-E3FA-A0A2-6A40-0811ECB8A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EB5D6D-7AD3-B52B-665F-E3B635F83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B6132A-2C11-87A6-B4CD-CA8D732ED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7502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8DD1C-C629-E794-6EB7-95F99ADE3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8BDAEF-B00E-C6E1-8037-2AE67DFBD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AE8453-FD90-9E83-CD3F-045AF39E5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9DBE03-F210-FC4F-055A-02479B832A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66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F6933-145F-F1E1-1096-5D198200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758DD3-1F23-7F28-4DBA-52C69F01A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E4CBD48-E454-58B0-69D6-749F2C0FAC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651AD4-5020-4F9E-DBF1-FC0C8E80B4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19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CA845-6A09-6F48-1D18-D3C8AFA76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9B45EE-8F90-D56A-C52D-8B6E7C8660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11E31C-429C-637E-6429-A8030433A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DCCAB9-08A4-A9DE-F225-5D3115BF40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1040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324DF-6137-E289-974B-576A293FA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93C3DBD-8338-F7E4-C651-AF9818E6B9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40D1EE2-D493-F6B4-8768-16B7480CC4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313182-5B0B-3F87-A3D8-1CD4C5495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708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ED9F-34EF-91CC-9810-9F9F55661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D1530E-E8EA-434E-2E98-638B767742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C5D1AF-7995-04C4-CBC6-15C4F050A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53DE70-EBF1-B8DA-BC38-E1E216244A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907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3762E-0CAD-5465-18A2-38971D4D3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15E834-FCF8-C95C-8224-5D01713DF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65AE0A-045E-3BC9-0BF9-B404C91079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86CDA5-2A00-FAFC-413E-2A610A276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7498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F354D-E1AE-9B0C-5535-1EB884830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692225-3561-34B3-2D12-08BCBAAB25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386B21-374A-436B-CC17-C904B61EB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8C5CE2-3B86-D036-B79D-0E8E291D8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5153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7BEDA-B582-C8EB-583F-44D9F9B84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BEBEC1-F092-16BE-B1A8-87D7E509A8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16D26E-E787-B552-F5F5-0E3A93019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995A2B-CF77-01E5-317A-3403E9FB6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6880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44847-5BD8-CCB7-46C4-86BCCDF5D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408AEE-900B-ECCD-830C-5C12EBDDC4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2BE16F-5A49-1ECC-4272-78239A95D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127C41-5E06-E6E5-1FFB-87FEEE10B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701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8D31-B5E6-F99C-3DF6-27B22ADA3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5EC804-3C73-8683-7102-9721587732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BCD653-E024-28EF-2753-1CF7498E18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225510-22F2-67E9-FE6C-516F47C6C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3259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63384-7411-B159-2A5C-D8DEC127A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A387E2-73E6-A542-8201-92E7A95550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26C755-7EB1-E1BE-5ADA-4573C449E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55F346-6199-2294-2BFB-0829FC56D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2866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5613-301D-076D-9DD5-6C7777736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00EC35-BCDE-2B7E-6BAE-349510A981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9C229F-324C-24BB-21CB-37891EE72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6D8A9B-0B32-5DF0-4D8D-1048C117B1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438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F0B86-0C92-9712-36AF-2A0043DF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3E34E9-BC7E-3117-93A6-8F4117DA5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483D71-EE78-B564-D1D9-3FB55AE1D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75AA83-C1BF-8B55-81A1-90A37C3CF9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96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A34A0-EC94-13C0-343D-CD12F425C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4CED90-5BDE-E37E-BB3C-6A0A40E72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441882-91CD-DB86-CCE3-6D329F5F3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816686-3981-22B0-9B3E-4689607EF5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615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65FDF-7F64-1463-5432-2266279CB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A449A5-D4CD-6D24-D4B5-981BDB125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D05F90-52F7-FA80-445F-9386E3153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94D53B-1BAF-6292-2DDF-8DB07D3C47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2219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490C8-85D5-35B6-8C61-A35044605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6AAB33-B736-7814-6015-BF43ECED5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38BAD4-8177-0FDC-46C7-8B59F4958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4D898E-E59E-95F9-FC49-67D5DA6552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310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B20AA-F425-AD62-CA16-A54F58042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B7D358-3263-4F4A-A48E-4E623BA8D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679190-EF34-ADA8-EC34-73677E788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5ABC09-AE55-B3BD-8AFD-C62213FB0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0561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73932-E2C0-135E-5259-FA0D8DE82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D32305-5DCB-5BCA-F70D-9A346AC51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CA99BB-FEE0-58EA-0BB4-5B7646EFE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2AE027-D72C-B25C-57F0-42D93B128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5137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73F4D-8640-4AFC-9D1C-812B308DB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B91613-83AF-BD86-5F47-5D3811CAB8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8FA824-82D4-E13D-4BD8-27A9D65BC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B614BD-8AE2-A0AA-14B5-07DAA14829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2454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F1D16-4DB2-DE3A-9F70-BA9ADEDF0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0116D5-3FA6-1EA1-130E-C1C987CBD8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7E8EE35-8C7A-1C36-B343-E5AD31903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B0BDC0-A3FF-1EFD-9458-3FF7410C2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1684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AD8C5-9E56-5FD0-CED7-4AB0B25F8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75C114-D406-076E-60F2-8F39D38935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691AC7-36B9-6DD6-A8F2-06897EE896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0B17DC-5B0A-0B91-35E1-1542118474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000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F15FC-5A73-1D87-9F48-25A0CAD81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BC8814-8BCC-602E-BDBA-2B1BEA09D0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AF6982-99E5-FAAF-B395-CEF713C10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5BA5A5-C6B3-1B7C-177F-562A1C92E0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144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D2DAA-B312-44EF-620F-FC6511817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B1FA2F-269A-CB53-93A6-52B8C30D9E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9C5409-C9E6-A414-5575-54129B46D8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38FD40-7295-46DE-56C4-5767790A75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085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1F60F-47B4-2790-F9A9-A59FC573D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211785-E641-4BE4-558E-BCCB6F6977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4B7E8E-E887-F021-EDE5-A30F7D82F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CF7A39-EAA5-8C04-A372-6BE3538F04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370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B30A2-D54E-0E99-FCB9-7C7C29C04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0B10C6-86D9-ECB3-C31F-01DA8F3DB5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C5DC48-96E6-A174-F913-3B6668321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3CAAB0-827F-16B6-C8C3-61283AE6F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268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65D84-2B07-540D-B71F-ABD5CB591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305B43-792E-9E07-E071-B2531B890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390D04-4ED8-7D7B-A76E-4AB568C478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12BD99-8A46-F456-4C5B-D1FA57129C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312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24D21-F0BE-EB53-1C32-D8AC1B201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A4BB87-3264-6842-821D-5E147E031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32F5B7-C73B-579D-DD7F-4F1DBCAFE1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B4E3D9-1A10-7979-CAE3-7B89181136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33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7F76F-6B0A-FEFD-3A2E-121681126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8CB3CA-8D5C-F873-1C3F-AE6FFEE5336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694E11-F4CB-E27C-233F-FE0DFED032BA}"/>
              </a:ext>
            </a:extLst>
          </p:cNvPr>
          <p:cNvSpPr txBox="1"/>
          <p:nvPr/>
        </p:nvSpPr>
        <p:spPr>
          <a:xfrm>
            <a:off x="1403393" y="4128490"/>
            <a:ext cx="61377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cook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97C28D-8C79-2631-A612-94BD77CD0A3A}"/>
              </a:ext>
            </a:extLst>
          </p:cNvPr>
          <p:cNvSpPr txBox="1"/>
          <p:nvPr/>
        </p:nvSpPr>
        <p:spPr>
          <a:xfrm>
            <a:off x="1359046" y="690490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going to cook dinner  tonight.">
            <a:hlinkClick r:id="" action="ppaction://media"/>
            <a:extLst>
              <a:ext uri="{FF2B5EF4-FFF2-40B4-BE49-F238E27FC236}">
                <a16:creationId xmlns:a16="http://schemas.microsoft.com/office/drawing/2014/main" id="{6813B1AF-5906-6567-58FE-C40862434A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0253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04791-134A-3958-F825-E8096FA0D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DAA91C-3B54-893A-846A-D819760340F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0CB741E-C772-4BDD-1377-7333ED3DB675}"/>
              </a:ext>
            </a:extLst>
          </p:cNvPr>
          <p:cNvSpPr txBox="1"/>
          <p:nvPr/>
        </p:nvSpPr>
        <p:spPr>
          <a:xfrm>
            <a:off x="834157" y="2409490"/>
            <a:ext cx="74756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going to cook dinner  tonight.">
            <a:hlinkClick r:id="" action="ppaction://media"/>
            <a:extLst>
              <a:ext uri="{FF2B5EF4-FFF2-40B4-BE49-F238E27FC236}">
                <a16:creationId xmlns:a16="http://schemas.microsoft.com/office/drawing/2014/main" id="{857A2473-D142-BCFD-E42F-E9D13D3F0B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497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4CD1F-52D6-FA00-1D18-A04128F48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024067-86F0-489A-D355-894F7CC912B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A10D54-0238-80D9-8D2C-5139ED650DA5}"/>
              </a:ext>
            </a:extLst>
          </p:cNvPr>
          <p:cNvSpPr txBox="1"/>
          <p:nvPr/>
        </p:nvSpPr>
        <p:spPr>
          <a:xfrm>
            <a:off x="1359046" y="2321004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m going to cook dinner  tonight.">
            <a:hlinkClick r:id="" action="ppaction://media"/>
            <a:extLst>
              <a:ext uri="{FF2B5EF4-FFF2-40B4-BE49-F238E27FC236}">
                <a16:creationId xmlns:a16="http://schemas.microsoft.com/office/drawing/2014/main" id="{CE9319FC-6ECB-5A31-B087-42E343300F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6004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B907-8BC7-C61C-D0B6-A00B27F2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D89249-30B0-BB28-C997-00EEAEDCF3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A44504B-29FF-BF34-8072-2ED35D30C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F30F04-19B2-85C8-C03F-82AF645BCB02}"/>
              </a:ext>
            </a:extLst>
          </p:cNvPr>
          <p:cNvSpPr txBox="1"/>
          <p:nvPr/>
        </p:nvSpPr>
        <p:spPr>
          <a:xfrm>
            <a:off x="1032442" y="1719392"/>
            <a:ext cx="373958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彼女は将来、教師になるつもりです。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7A9A496-A4A3-B525-263D-AD1280DB85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4211" b="54717"/>
          <a:stretch/>
        </p:blipFill>
        <p:spPr>
          <a:xfrm>
            <a:off x="245278" y="1022216"/>
            <a:ext cx="8584397" cy="61284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16ABB4-7EB8-1590-6429-019C4FE29485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future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「将来」という意味をもち、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9097768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CE284-E163-A37F-FDFB-B35F71238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DFC36D5-317B-9715-1DF6-4DCC43E615AF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671D26D-A3FC-59C5-E390-5DDE716C40E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63DBCF-4C1F-42FC-B840-22330296DD8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71C280-7DB4-7FD3-3B89-A7D583546084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C35CE20B-B771-5ADC-347E-5701BAA7C1D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29623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670546" y="4128490"/>
            <a:ext cx="78029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going to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teacher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063202" y="690490"/>
            <a:ext cx="701759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教師に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is going to be a teacher  in the future.">
            <a:hlinkClick r:id="" action="ppaction://media"/>
            <a:extLst>
              <a:ext uri="{FF2B5EF4-FFF2-40B4-BE49-F238E27FC236}">
                <a16:creationId xmlns:a16="http://schemas.microsoft.com/office/drawing/2014/main" id="{F86FE482-3D0E-D186-6E1C-4741DB5011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FA366A-44DA-C019-DFE7-CA631340BBA3}"/>
              </a:ext>
            </a:extLst>
          </p:cNvPr>
          <p:cNvSpPr txBox="1"/>
          <p:nvPr/>
        </p:nvSpPr>
        <p:spPr>
          <a:xfrm>
            <a:off x="715179" y="2409490"/>
            <a:ext cx="77136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teacher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She is going to be a teacher  in the future.">
            <a:hlinkClick r:id="" action="ppaction://media"/>
            <a:extLst>
              <a:ext uri="{FF2B5EF4-FFF2-40B4-BE49-F238E27FC236}">
                <a16:creationId xmlns:a16="http://schemas.microsoft.com/office/drawing/2014/main" id="{2F7DA3D0-ECDE-9ABA-39EE-CDB3903F00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D46AC12-D9CE-A446-BDCA-95FF0C36F10C}"/>
              </a:ext>
            </a:extLst>
          </p:cNvPr>
          <p:cNvSpPr txBox="1"/>
          <p:nvPr/>
        </p:nvSpPr>
        <p:spPr>
          <a:xfrm>
            <a:off x="1004535" y="2321005"/>
            <a:ext cx="71349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教師に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is going to be a teacher  in the future.">
            <a:hlinkClick r:id="" action="ppaction://media"/>
            <a:extLst>
              <a:ext uri="{FF2B5EF4-FFF2-40B4-BE49-F238E27FC236}">
                <a16:creationId xmlns:a16="http://schemas.microsoft.com/office/drawing/2014/main" id="{D89606D3-48EB-18C7-8DFA-DB0B01D99F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5B9CA-0B66-FB71-F2B5-5501CF0BA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18AEDD-BED5-AFB9-07D6-13C0DFEF22A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CE5C61-67D0-29F1-F03C-13BD850F43A5}"/>
              </a:ext>
            </a:extLst>
          </p:cNvPr>
          <p:cNvSpPr txBox="1"/>
          <p:nvPr/>
        </p:nvSpPr>
        <p:spPr>
          <a:xfrm>
            <a:off x="788883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doctor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1BBEB1-0573-C4AA-EF50-0124D3C3EAC2}"/>
              </a:ext>
            </a:extLst>
          </p:cNvPr>
          <p:cNvSpPr txBox="1"/>
          <p:nvPr/>
        </p:nvSpPr>
        <p:spPr>
          <a:xfrm>
            <a:off x="1064105" y="690490"/>
            <a:ext cx="70157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医者に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’s going to be a doctor  in the future.">
            <a:hlinkClick r:id="" action="ppaction://media"/>
            <a:extLst>
              <a:ext uri="{FF2B5EF4-FFF2-40B4-BE49-F238E27FC236}">
                <a16:creationId xmlns:a16="http://schemas.microsoft.com/office/drawing/2014/main" id="{E0EADA54-D03D-1349-DCFA-57C356EFC6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12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11802-1E02-59FE-D097-5CBF78AA1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37061E-2FD1-0926-4DE8-0A0573C22D8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06CCDA-A0A0-1A6B-BEA2-9C55766F4FF0}"/>
              </a:ext>
            </a:extLst>
          </p:cNvPr>
          <p:cNvSpPr txBox="1"/>
          <p:nvPr/>
        </p:nvSpPr>
        <p:spPr>
          <a:xfrm>
            <a:off x="715178" y="2409490"/>
            <a:ext cx="77136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doctor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She’s going to be a doctor  in the future.">
            <a:hlinkClick r:id="" action="ppaction://media"/>
            <a:extLst>
              <a:ext uri="{FF2B5EF4-FFF2-40B4-BE49-F238E27FC236}">
                <a16:creationId xmlns:a16="http://schemas.microsoft.com/office/drawing/2014/main" id="{F0FC9D19-7DBE-23EE-3DF2-941498B531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4281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going to read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tomorrow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going to read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を修飾し、いつ行われるかを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684681"/>
            <a:ext cx="36633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私は明日、この本を読むつもりです。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BF029D4-6F53-BE79-EF3D-E19BAB3591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133" b="67260"/>
          <a:stretch/>
        </p:blipFill>
        <p:spPr>
          <a:xfrm>
            <a:off x="245278" y="1022216"/>
            <a:ext cx="8584397" cy="64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865C9-1C71-45F0-B2FD-A553F9E7B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4AD278-7F31-86C0-A1BE-BC1512F421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7866E8-B6A9-94F6-2F92-7B4F028B5630}"/>
              </a:ext>
            </a:extLst>
          </p:cNvPr>
          <p:cNvSpPr txBox="1"/>
          <p:nvPr/>
        </p:nvSpPr>
        <p:spPr>
          <a:xfrm>
            <a:off x="1004535" y="2321005"/>
            <a:ext cx="71349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医者に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’s going to be a doctor  in the future.">
            <a:hlinkClick r:id="" action="ppaction://media"/>
            <a:extLst>
              <a:ext uri="{FF2B5EF4-FFF2-40B4-BE49-F238E27FC236}">
                <a16:creationId xmlns:a16="http://schemas.microsoft.com/office/drawing/2014/main" id="{BEBF9395-669E-96C8-7D97-B52022DE99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5076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547B1-2792-87FA-A22B-2A6B33BD3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515BFC-CC41-D725-1141-75A185EC999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3E60BA-8D2E-F09A-304B-8D17FFD599B0}"/>
              </a:ext>
            </a:extLst>
          </p:cNvPr>
          <p:cNvSpPr txBox="1"/>
          <p:nvPr/>
        </p:nvSpPr>
        <p:spPr>
          <a:xfrm>
            <a:off x="209149" y="3620659"/>
            <a:ext cx="872570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junior high school students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year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D9CBC3-EADE-CEF5-371E-F24EB08D0BDA}"/>
              </a:ext>
            </a:extLst>
          </p:cNvPr>
          <p:cNvSpPr txBox="1"/>
          <p:nvPr/>
        </p:nvSpPr>
        <p:spPr>
          <a:xfrm>
            <a:off x="1072970" y="701248"/>
            <a:ext cx="69980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なる予定です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中学生に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来年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’re going to be junior high school students next year.">
            <a:hlinkClick r:id="" action="ppaction://media"/>
            <a:extLst>
              <a:ext uri="{FF2B5EF4-FFF2-40B4-BE49-F238E27FC236}">
                <a16:creationId xmlns:a16="http://schemas.microsoft.com/office/drawing/2014/main" id="{8372809E-BE08-312E-96BE-6C5F5D5574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61538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913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892C1-D083-021A-C00C-B047E61C2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1EBED1-F17A-3263-BB5F-17E75A79FD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57409CD-11B7-B0B0-DB97-EFA8029D00B1}"/>
              </a:ext>
            </a:extLst>
          </p:cNvPr>
          <p:cNvSpPr txBox="1"/>
          <p:nvPr/>
        </p:nvSpPr>
        <p:spPr>
          <a:xfrm>
            <a:off x="209149" y="1901659"/>
            <a:ext cx="872570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junior high school students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year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’re going to be junior high school students next year.">
            <a:hlinkClick r:id="" action="ppaction://media"/>
            <a:extLst>
              <a:ext uri="{FF2B5EF4-FFF2-40B4-BE49-F238E27FC236}">
                <a16:creationId xmlns:a16="http://schemas.microsoft.com/office/drawing/2014/main" id="{674689F3-45E5-7C1E-A63A-A9A1B728BB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61538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924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F0241-A64E-1E26-3003-6F5CFCB98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364BFB-CF5A-E1DF-AB0D-9DFA81AE34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C7AF7B-B4D1-4ED2-22AE-64A0E2FCD7DC}"/>
              </a:ext>
            </a:extLst>
          </p:cNvPr>
          <p:cNvSpPr txBox="1"/>
          <p:nvPr/>
        </p:nvSpPr>
        <p:spPr>
          <a:xfrm>
            <a:off x="1072970" y="2321004"/>
            <a:ext cx="69980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なる予定です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中学生に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来年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’re going to be junior high school students next year.">
            <a:hlinkClick r:id="" action="ppaction://media"/>
            <a:extLst>
              <a:ext uri="{FF2B5EF4-FFF2-40B4-BE49-F238E27FC236}">
                <a16:creationId xmlns:a16="http://schemas.microsoft.com/office/drawing/2014/main" id="{E998CCB9-3369-5FA0-E929-E6D34B46DB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61538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0263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2812B-5262-903F-ABF8-E197E4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2CAA5D-B161-B359-07C7-7354AD193A6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7EC0868-C287-26F5-5BBD-B8071A71E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EDFDC-C8DB-7566-ED5F-531C61DDAAC8}"/>
              </a:ext>
            </a:extLst>
          </p:cNvPr>
          <p:cNvSpPr txBox="1"/>
          <p:nvPr/>
        </p:nvSpPr>
        <p:spPr>
          <a:xfrm>
            <a:off x="1032443" y="1974627"/>
            <a:ext cx="41682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彼らは中国を訪れるつもりはありません。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B731F29-AD28-ECBE-3B94-5074B71717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6960" b="40650"/>
          <a:stretch/>
        </p:blipFill>
        <p:spPr>
          <a:xfrm>
            <a:off x="245278" y="1022216"/>
            <a:ext cx="8584397" cy="68579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38CBFB-D8E9-40CE-3095-568671057CB8}"/>
              </a:ext>
            </a:extLst>
          </p:cNvPr>
          <p:cNvSpPr txBox="1"/>
          <p:nvPr/>
        </p:nvSpPr>
        <p:spPr>
          <a:xfrm>
            <a:off x="537493" y="3677650"/>
            <a:ext cx="806901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not going to visit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China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904208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D6A85-46A4-0CA5-B629-3D49EF02E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1F3078C-9E2A-B35C-2098-621EA29FE812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3279A51-EB28-027F-41FF-E01F55D142F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1C7344-F764-A51B-C8D8-94DA615EC9F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FD063D8-0F5A-228D-065F-FA9045C94C0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2F2E4B1-3F5F-674E-B529-2855E69349D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322023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2BECA-7294-CF51-CFF4-D3E9C394C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6B6EEB-9F04-FB44-1D84-7913928953F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253D2B0-428B-2C7B-68A4-2D116F3E9B4A}"/>
              </a:ext>
            </a:extLst>
          </p:cNvPr>
          <p:cNvSpPr txBox="1"/>
          <p:nvPr/>
        </p:nvSpPr>
        <p:spPr>
          <a:xfrm>
            <a:off x="340653" y="4128490"/>
            <a:ext cx="846269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not going to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7187A8-6985-A6CE-C62A-42DAC46B97BB}"/>
              </a:ext>
            </a:extLst>
          </p:cNvPr>
          <p:cNvSpPr txBox="1"/>
          <p:nvPr/>
        </p:nvSpPr>
        <p:spPr>
          <a:xfrm>
            <a:off x="1312361" y="690490"/>
            <a:ext cx="6519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are not going to visit China.">
            <a:hlinkClick r:id="" action="ppaction://media"/>
            <a:extLst>
              <a:ext uri="{FF2B5EF4-FFF2-40B4-BE49-F238E27FC236}">
                <a16:creationId xmlns:a16="http://schemas.microsoft.com/office/drawing/2014/main" id="{8A2E01FA-C38F-6B21-3DD7-4B39EA3048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695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6966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FFBEA-4DFD-FD32-058D-A64EA8A15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44C8DF-C88B-9170-9A6A-A072E7BB14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DE9260-D9C9-ED22-81BF-8EAADC94F408}"/>
              </a:ext>
            </a:extLst>
          </p:cNvPr>
          <p:cNvSpPr txBox="1"/>
          <p:nvPr/>
        </p:nvSpPr>
        <p:spPr>
          <a:xfrm>
            <a:off x="333586" y="2409490"/>
            <a:ext cx="847682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[n--] [g----] [t-] 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are not going to visit China.">
            <a:hlinkClick r:id="" action="ppaction://media"/>
            <a:extLst>
              <a:ext uri="{FF2B5EF4-FFF2-40B4-BE49-F238E27FC236}">
                <a16:creationId xmlns:a16="http://schemas.microsoft.com/office/drawing/2014/main" id="{6638930C-C97D-378F-6999-E49E82ED47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695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3069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D10A8-9A3B-A9B6-A2AA-99F3B92E1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012922-A807-D93D-F0BF-579F81BDE34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They are not going to visit China.">
            <a:hlinkClick r:id="" action="ppaction://media"/>
            <a:extLst>
              <a:ext uri="{FF2B5EF4-FFF2-40B4-BE49-F238E27FC236}">
                <a16:creationId xmlns:a16="http://schemas.microsoft.com/office/drawing/2014/main" id="{DEDB664A-FEA6-4916-9BCE-C423EEB20C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69532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FF83FD-267C-B84A-4EA2-839FDC6F5325}"/>
              </a:ext>
            </a:extLst>
          </p:cNvPr>
          <p:cNvSpPr txBox="1"/>
          <p:nvPr/>
        </p:nvSpPr>
        <p:spPr>
          <a:xfrm>
            <a:off x="1312362" y="2321004"/>
            <a:ext cx="6519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7054927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3D87D-7A92-E2AC-EB38-E7A38CB5F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CE56D23-71C7-9F81-97E4-7D64D843777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9957C4-2B5F-48A1-54D3-A4BEA1D3CEC5}"/>
              </a:ext>
            </a:extLst>
          </p:cNvPr>
          <p:cNvSpPr txBox="1"/>
          <p:nvPr/>
        </p:nvSpPr>
        <p:spPr>
          <a:xfrm>
            <a:off x="546844" y="4128490"/>
            <a:ext cx="80503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aren’t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Australia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7B4768-63E1-03C4-D0FB-335E8CA47425}"/>
              </a:ext>
            </a:extLst>
          </p:cNvPr>
          <p:cNvSpPr txBox="1"/>
          <p:nvPr/>
        </p:nvSpPr>
        <p:spPr>
          <a:xfrm>
            <a:off x="472714" y="690490"/>
            <a:ext cx="81985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オーストラリアを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aren’t going to visit Australia.">
            <a:hlinkClick r:id="" action="ppaction://media"/>
            <a:extLst>
              <a:ext uri="{FF2B5EF4-FFF2-40B4-BE49-F238E27FC236}">
                <a16:creationId xmlns:a16="http://schemas.microsoft.com/office/drawing/2014/main" id="{0B72969D-E68A-7E3C-F76F-864D578FB5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8375" y="636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2908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03618-BF1D-23AD-BAB5-F465586F7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F1B46C-B3DD-BE57-0038-56756B475C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A69357-E6DE-2361-71D8-E4AC2888E12C}"/>
              </a:ext>
            </a:extLst>
          </p:cNvPr>
          <p:cNvSpPr txBox="1"/>
          <p:nvPr/>
        </p:nvSpPr>
        <p:spPr>
          <a:xfrm>
            <a:off x="715433" y="2409490"/>
            <a:ext cx="77131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 [t-] 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Australia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aren’t going to visit Australia.">
            <a:hlinkClick r:id="" action="ppaction://media"/>
            <a:extLst>
              <a:ext uri="{FF2B5EF4-FFF2-40B4-BE49-F238E27FC236}">
                <a16:creationId xmlns:a16="http://schemas.microsoft.com/office/drawing/2014/main" id="{190F8C02-31E8-FF8C-7FA9-72D411200C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8375" y="636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78405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149DC-3CCA-92E1-E815-B655094CC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7D7C9F-13BA-43D5-5911-840B07F0DE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They aren’t going to visit Australia.">
            <a:hlinkClick r:id="" action="ppaction://media"/>
            <a:extLst>
              <a:ext uri="{FF2B5EF4-FFF2-40B4-BE49-F238E27FC236}">
                <a16:creationId xmlns:a16="http://schemas.microsoft.com/office/drawing/2014/main" id="{8E02F61D-0536-044A-DC88-6D60C25DDE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8375" y="636588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2AE1FDD-5CEC-675A-8D47-7A6DCD982551}"/>
              </a:ext>
            </a:extLst>
          </p:cNvPr>
          <p:cNvSpPr txBox="1"/>
          <p:nvPr/>
        </p:nvSpPr>
        <p:spPr>
          <a:xfrm>
            <a:off x="472714" y="2321004"/>
            <a:ext cx="81985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オーストラリアを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7882096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0236E-A918-2EB0-9E78-606CB1CDD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01299D-5521-75B2-78EF-F46744137DC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7C9FB7-C12F-A1CA-4864-D12554531781}"/>
              </a:ext>
            </a:extLst>
          </p:cNvPr>
          <p:cNvSpPr txBox="1"/>
          <p:nvPr/>
        </p:nvSpPr>
        <p:spPr>
          <a:xfrm>
            <a:off x="1131340" y="4128490"/>
            <a:ext cx="688131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not going to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museum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8E32AD-D0E4-EEEB-9EE3-D8189CF56FE3}"/>
              </a:ext>
            </a:extLst>
          </p:cNvPr>
          <p:cNvSpPr txBox="1"/>
          <p:nvPr/>
        </p:nvSpPr>
        <p:spPr>
          <a:xfrm>
            <a:off x="1131340" y="690490"/>
            <a:ext cx="68757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博物館を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not going to visit the museum.">
            <a:hlinkClick r:id="" action="ppaction://media"/>
            <a:extLst>
              <a:ext uri="{FF2B5EF4-FFF2-40B4-BE49-F238E27FC236}">
                <a16:creationId xmlns:a16="http://schemas.microsoft.com/office/drawing/2014/main" id="{BAAB6C46-EA95-9B3A-2109-AECC67D993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103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2973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F9E6A-E02D-C44B-6AE5-A0AE8F77D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633F89-3EC8-1705-90AC-F3735B77EF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A019644-FD6A-5BFF-CA5A-391C4FB6BA65}"/>
              </a:ext>
            </a:extLst>
          </p:cNvPr>
          <p:cNvSpPr txBox="1"/>
          <p:nvPr/>
        </p:nvSpPr>
        <p:spPr>
          <a:xfrm>
            <a:off x="811829" y="2409490"/>
            <a:ext cx="75203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[n--] [g----] [t-]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museum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not going to visit the museum.">
            <a:hlinkClick r:id="" action="ppaction://media"/>
            <a:extLst>
              <a:ext uri="{FF2B5EF4-FFF2-40B4-BE49-F238E27FC236}">
                <a16:creationId xmlns:a16="http://schemas.microsoft.com/office/drawing/2014/main" id="{A4C6F495-742B-2B0C-FAC0-E895730A95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103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6051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6B964-7468-095D-34CE-DAFF961C2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96EF29-DB8E-D0E3-9EF3-147E5EDF088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I’m not going to visit the museum.">
            <a:hlinkClick r:id="" action="ppaction://media"/>
            <a:extLst>
              <a:ext uri="{FF2B5EF4-FFF2-40B4-BE49-F238E27FC236}">
                <a16:creationId xmlns:a16="http://schemas.microsoft.com/office/drawing/2014/main" id="{7922717E-BBFE-8531-7A9A-AA9E04BB4C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10331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CACAB1-7CC0-8FF7-24C6-F5834FC11B75}"/>
              </a:ext>
            </a:extLst>
          </p:cNvPr>
          <p:cNvSpPr txBox="1"/>
          <p:nvPr/>
        </p:nvSpPr>
        <p:spPr>
          <a:xfrm>
            <a:off x="1134102" y="2321004"/>
            <a:ext cx="68757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博物館を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8157467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C1F92-6B8C-EC48-833C-E3AB58E44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F9744E0-EB87-963B-2B6D-92ACF4E391E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E1E9828-6A8C-870A-B4E0-22088BA35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52BF6F-009A-DE62-E214-67C02F2C4ACB}"/>
              </a:ext>
            </a:extLst>
          </p:cNvPr>
          <p:cNvSpPr txBox="1"/>
          <p:nvPr/>
        </p:nvSpPr>
        <p:spPr>
          <a:xfrm>
            <a:off x="1032444" y="1974627"/>
            <a:ext cx="40253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あなたはこのシャツを買うつもりですか。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B27B851-0BC3-41D3-49A8-B02D1A2FCD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8951" b="24529"/>
          <a:stretch/>
        </p:blipFill>
        <p:spPr>
          <a:xfrm>
            <a:off x="245278" y="1022216"/>
            <a:ext cx="8584397" cy="914395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0DD6EA0-3ECD-3B7D-AFBF-4716022F1B23}"/>
              </a:ext>
            </a:extLst>
          </p:cNvPr>
          <p:cNvSpPr txBox="1"/>
          <p:nvPr/>
        </p:nvSpPr>
        <p:spPr>
          <a:xfrm>
            <a:off x="537493" y="3677650"/>
            <a:ext cx="806901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going to buy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shirt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6149033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CA814-5D1E-8D2D-E62B-29B43CE90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94CCE0B-65F0-82AB-B99C-48521911ABAF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8AC3690-DBC3-5F81-9A46-296575118E8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0FD6DD-15DD-D012-0E31-C38779D30143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675DD5-315C-FB95-5672-45497C78066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8EA6EA2-5E77-DF17-8B98-5ABD7590025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661382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0AAF7-1A3F-E57A-6227-31E6E3A9F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039C26-3665-34DC-59B7-36081B9375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C1A5CC9-C57B-9C1B-2654-D5AB102B0DF2}"/>
              </a:ext>
            </a:extLst>
          </p:cNvPr>
          <p:cNvSpPr txBox="1"/>
          <p:nvPr/>
        </p:nvSpPr>
        <p:spPr>
          <a:xfrm>
            <a:off x="1106232" y="4128490"/>
            <a:ext cx="69315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going to buy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shirt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D7E13A-7C22-902F-6EB0-BEC24D7666D3}"/>
              </a:ext>
            </a:extLst>
          </p:cNvPr>
          <p:cNvSpPr txBox="1"/>
          <p:nvPr/>
        </p:nvSpPr>
        <p:spPr>
          <a:xfrm>
            <a:off x="439267" y="690490"/>
            <a:ext cx="82654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このシャツを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going to buy this shirt">
            <a:hlinkClick r:id="" action="ppaction://media"/>
            <a:extLst>
              <a:ext uri="{FF2B5EF4-FFF2-40B4-BE49-F238E27FC236}">
                <a16:creationId xmlns:a16="http://schemas.microsoft.com/office/drawing/2014/main" id="{07C2226A-AF17-CA94-2ADD-943B0E861D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0596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6083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E806A-EC5D-F9DA-8D96-663D834C3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8DAA5F-50ED-CB53-61C4-76A85DB5ECB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169B5F1-FAF3-2226-5B05-A3CC19D4E592}"/>
              </a:ext>
            </a:extLst>
          </p:cNvPr>
          <p:cNvSpPr txBox="1"/>
          <p:nvPr/>
        </p:nvSpPr>
        <p:spPr>
          <a:xfrm>
            <a:off x="262466" y="2409490"/>
            <a:ext cx="861906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[g----] 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shirt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going to buy this shirt">
            <a:hlinkClick r:id="" action="ppaction://media"/>
            <a:extLst>
              <a:ext uri="{FF2B5EF4-FFF2-40B4-BE49-F238E27FC236}">
                <a16:creationId xmlns:a16="http://schemas.microsoft.com/office/drawing/2014/main" id="{A9A325CA-4440-EECE-EFED-F4C1D37ABE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0596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277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651E4-5087-1116-4476-C8B13CCE1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004A2B-EB74-B788-8BB4-DA90CE7BF05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C5B2322-AED8-161C-4A57-74B1AAA750B6}"/>
              </a:ext>
            </a:extLst>
          </p:cNvPr>
          <p:cNvSpPr txBox="1"/>
          <p:nvPr/>
        </p:nvSpPr>
        <p:spPr>
          <a:xfrm>
            <a:off x="385479" y="2321004"/>
            <a:ext cx="83730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このシャツを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going to buy this shirt">
            <a:hlinkClick r:id="" action="ppaction://media"/>
            <a:extLst>
              <a:ext uri="{FF2B5EF4-FFF2-40B4-BE49-F238E27FC236}">
                <a16:creationId xmlns:a16="http://schemas.microsoft.com/office/drawing/2014/main" id="{706B54D7-C82F-D437-3560-57C6FB1D06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0596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1312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87FD4-6D70-68A3-3AFF-11ADA1F8B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159CAA-4FA7-E8E4-4375-AC276D4D67B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4FA456B-F89E-AAB1-9889-BF234A79A200}"/>
              </a:ext>
            </a:extLst>
          </p:cNvPr>
          <p:cNvSpPr txBox="1"/>
          <p:nvPr/>
        </p:nvSpPr>
        <p:spPr>
          <a:xfrm>
            <a:off x="1014792" y="4128490"/>
            <a:ext cx="71144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going to read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509FC2-7F3C-328C-64A4-902C84DC854A}"/>
              </a:ext>
            </a:extLst>
          </p:cNvPr>
          <p:cNvSpPr txBox="1"/>
          <p:nvPr/>
        </p:nvSpPr>
        <p:spPr>
          <a:xfrm>
            <a:off x="1359046" y="690490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I am going to read this book  tomorrow.">
            <a:hlinkClick r:id="" action="ppaction://media"/>
            <a:extLst>
              <a:ext uri="{FF2B5EF4-FFF2-40B4-BE49-F238E27FC236}">
                <a16:creationId xmlns:a16="http://schemas.microsoft.com/office/drawing/2014/main" id="{0D176E31-0277-89CB-3CDA-BF5E0CAAA0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9544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2BDEF-9F05-CFF5-7EE8-694C4D668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26AB34-4ED6-7CDD-C327-DCAB32BF7BB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CAD518-557D-18E0-835A-07D2746AFC02}"/>
              </a:ext>
            </a:extLst>
          </p:cNvPr>
          <p:cNvSpPr txBox="1"/>
          <p:nvPr/>
        </p:nvSpPr>
        <p:spPr>
          <a:xfrm>
            <a:off x="1160021" y="4128490"/>
            <a:ext cx="682395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going to buy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B5C9EF-2860-F66F-BF25-B961CCFA458B}"/>
              </a:ext>
            </a:extLst>
          </p:cNvPr>
          <p:cNvSpPr txBox="1"/>
          <p:nvPr/>
        </p:nvSpPr>
        <p:spPr>
          <a:xfrm>
            <a:off x="428509" y="690490"/>
            <a:ext cx="82869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going to buy this car">
            <a:hlinkClick r:id="" action="ppaction://media"/>
            <a:extLst>
              <a:ext uri="{FF2B5EF4-FFF2-40B4-BE49-F238E27FC236}">
                <a16:creationId xmlns:a16="http://schemas.microsoft.com/office/drawing/2014/main" id="{D5850125-FBF3-484C-0432-730F570CBD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9607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69A5-CCB1-DE85-B7BB-AEFF295E8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543061-A37F-072D-7B5B-1610F9FBD8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38AF9B9-814D-7C82-409B-57311447496F}"/>
              </a:ext>
            </a:extLst>
          </p:cNvPr>
          <p:cNvSpPr txBox="1"/>
          <p:nvPr/>
        </p:nvSpPr>
        <p:spPr>
          <a:xfrm>
            <a:off x="168885" y="2409490"/>
            <a:ext cx="880623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[g----] 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going to buy this car">
            <a:hlinkClick r:id="" action="ppaction://media"/>
            <a:extLst>
              <a:ext uri="{FF2B5EF4-FFF2-40B4-BE49-F238E27FC236}">
                <a16:creationId xmlns:a16="http://schemas.microsoft.com/office/drawing/2014/main" id="{EBA0024E-0BBD-4E3F-083D-A67AE0873C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9506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C0033-FFD6-DABD-09DF-9EE623923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A9E71A-D496-922E-0667-BEE42A061C2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8D71B5-EFF9-1289-E24D-3A10292050C7}"/>
              </a:ext>
            </a:extLst>
          </p:cNvPr>
          <p:cNvSpPr txBox="1"/>
          <p:nvPr/>
        </p:nvSpPr>
        <p:spPr>
          <a:xfrm>
            <a:off x="428510" y="2321004"/>
            <a:ext cx="82869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going to buy this car">
            <a:hlinkClick r:id="" action="ppaction://media"/>
            <a:extLst>
              <a:ext uri="{FF2B5EF4-FFF2-40B4-BE49-F238E27FC236}">
                <a16:creationId xmlns:a16="http://schemas.microsoft.com/office/drawing/2014/main" id="{623EEE7F-1E44-A8E3-CC9F-3B70B1BC92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0878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E0560-F352-CBD7-58C7-314C666A8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5B4B66F-51FD-A0AA-80A6-FE9EA5CB8EC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74BE84-03AB-69E2-B90F-D545FCFA0214}"/>
              </a:ext>
            </a:extLst>
          </p:cNvPr>
          <p:cNvSpPr txBox="1"/>
          <p:nvPr/>
        </p:nvSpPr>
        <p:spPr>
          <a:xfrm>
            <a:off x="1192294" y="4128490"/>
            <a:ext cx="67594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going to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wash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B61986-5527-9522-BD05-AEA014139D11}"/>
              </a:ext>
            </a:extLst>
          </p:cNvPr>
          <p:cNvSpPr txBox="1"/>
          <p:nvPr/>
        </p:nvSpPr>
        <p:spPr>
          <a:xfrm>
            <a:off x="1778594" y="0"/>
            <a:ext cx="55868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ブラウンさんは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洗う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Ms. Brown going to wash  her car">
            <a:hlinkClick r:id="" action="ppaction://media"/>
            <a:extLst>
              <a:ext uri="{FF2B5EF4-FFF2-40B4-BE49-F238E27FC236}">
                <a16:creationId xmlns:a16="http://schemas.microsoft.com/office/drawing/2014/main" id="{A79BD871-62BD-1CDA-970A-C0D331B0C6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3872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EA707-67FB-EF6D-7FF4-42BA0B6D2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F15507-3BCF-194D-A65B-53CBCF234B1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2BE8B4-6919-BC00-9413-9906584C8F48}"/>
              </a:ext>
            </a:extLst>
          </p:cNvPr>
          <p:cNvSpPr txBox="1"/>
          <p:nvPr/>
        </p:nvSpPr>
        <p:spPr>
          <a:xfrm>
            <a:off x="499328" y="2409490"/>
            <a:ext cx="81453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[g----] 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s Ms. Brown going to wash  her car">
            <a:hlinkClick r:id="" action="ppaction://media"/>
            <a:extLst>
              <a:ext uri="{FF2B5EF4-FFF2-40B4-BE49-F238E27FC236}">
                <a16:creationId xmlns:a16="http://schemas.microsoft.com/office/drawing/2014/main" id="{E81F1AE9-7598-D715-D410-C683968035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5767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08479-E236-05D8-DFD2-87907696B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547B12-F04B-803F-B86C-D0E79CAD68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98A25D-844B-0110-58F4-A6A46EFA4EAE}"/>
              </a:ext>
            </a:extLst>
          </p:cNvPr>
          <p:cNvSpPr txBox="1"/>
          <p:nvPr/>
        </p:nvSpPr>
        <p:spPr>
          <a:xfrm>
            <a:off x="1778594" y="1767006"/>
            <a:ext cx="55868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ブラウンさんは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洗う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s Ms. Brown going to wash  her car">
            <a:hlinkClick r:id="" action="ppaction://media"/>
            <a:extLst>
              <a:ext uri="{FF2B5EF4-FFF2-40B4-BE49-F238E27FC236}">
                <a16:creationId xmlns:a16="http://schemas.microsoft.com/office/drawing/2014/main" id="{4C9463D3-10FB-33D1-A406-BB11D2F5CF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681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F4D55-0469-501A-FAA1-A52940F57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4FA6CB-363D-A9B5-0634-E03A5837EC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C3A91D-3D62-9C9E-F4D2-158B578DE322}"/>
              </a:ext>
            </a:extLst>
          </p:cNvPr>
          <p:cNvSpPr txBox="1"/>
          <p:nvPr/>
        </p:nvSpPr>
        <p:spPr>
          <a:xfrm>
            <a:off x="772026" y="2409490"/>
            <a:ext cx="75999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[r---]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going to read this book  tomorrow.">
            <a:hlinkClick r:id="" action="ppaction://media"/>
            <a:extLst>
              <a:ext uri="{FF2B5EF4-FFF2-40B4-BE49-F238E27FC236}">
                <a16:creationId xmlns:a16="http://schemas.microsoft.com/office/drawing/2014/main" id="{5D52D4D3-D178-C10D-1609-1BA403350A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852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7C4F7-1BCA-771C-CE47-80F6AC1CD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A41C19-C82B-7989-31C5-1FB6472650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E846E8-307F-37F0-C4FC-F2D70E4B0AB1}"/>
              </a:ext>
            </a:extLst>
          </p:cNvPr>
          <p:cNvSpPr txBox="1"/>
          <p:nvPr/>
        </p:nvSpPr>
        <p:spPr>
          <a:xfrm>
            <a:off x="1249293" y="2321004"/>
            <a:ext cx="6645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going to read this book  tomorrow.">
            <a:hlinkClick r:id="" action="ppaction://media"/>
            <a:extLst>
              <a:ext uri="{FF2B5EF4-FFF2-40B4-BE49-F238E27FC236}">
                <a16:creationId xmlns:a16="http://schemas.microsoft.com/office/drawing/2014/main" id="{816B4F48-93BC-8553-9CF6-FD77E2E12B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413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EE6B2-3B16-0478-3BA5-6D6623C48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9F2AD6-5E75-46DA-D337-6B1FA6AF3B1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8F1D65-962C-14D0-3531-2DA1C21AA2D1}"/>
              </a:ext>
            </a:extLst>
          </p:cNvPr>
          <p:cNvSpPr txBox="1"/>
          <p:nvPr/>
        </p:nvSpPr>
        <p:spPr>
          <a:xfrm>
            <a:off x="1421799" y="4128490"/>
            <a:ext cx="63003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going to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lunch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74C4B0-8FBC-E278-84D7-5E250A5D1A5F}"/>
              </a:ext>
            </a:extLst>
          </p:cNvPr>
          <p:cNvSpPr txBox="1"/>
          <p:nvPr/>
        </p:nvSpPr>
        <p:spPr>
          <a:xfrm>
            <a:off x="1316015" y="690490"/>
            <a:ext cx="6511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昼食を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going to cook lunch  tomorrow.">
            <a:hlinkClick r:id="" action="ppaction://media"/>
            <a:extLst>
              <a:ext uri="{FF2B5EF4-FFF2-40B4-BE49-F238E27FC236}">
                <a16:creationId xmlns:a16="http://schemas.microsoft.com/office/drawing/2014/main" id="{CB098E24-448E-0285-860D-9C8C5FD4B3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028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0379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A15A9-1258-C317-EE30-2D9F3AE6D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9FC34D-BDB0-66FF-DDED-7AA18ADB755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A1854D-C2E7-AB03-7E40-1E50BDAE9B70}"/>
              </a:ext>
            </a:extLst>
          </p:cNvPr>
          <p:cNvSpPr txBox="1"/>
          <p:nvPr/>
        </p:nvSpPr>
        <p:spPr>
          <a:xfrm>
            <a:off x="818021" y="2409490"/>
            <a:ext cx="75079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lunch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going to cook lunch  tomorrow.">
            <a:hlinkClick r:id="" action="ppaction://media"/>
            <a:extLst>
              <a:ext uri="{FF2B5EF4-FFF2-40B4-BE49-F238E27FC236}">
                <a16:creationId xmlns:a16="http://schemas.microsoft.com/office/drawing/2014/main" id="{349052B2-AA4B-BEA8-5EDC-EF3B72EC70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028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903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8D6B1-C959-0D1A-77B0-A72D2F52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5C6C95-4A2B-245F-B612-A73DC8260CE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3F9C447-9EEF-10BC-CE5C-3BC48A390009}"/>
              </a:ext>
            </a:extLst>
          </p:cNvPr>
          <p:cNvSpPr txBox="1"/>
          <p:nvPr/>
        </p:nvSpPr>
        <p:spPr>
          <a:xfrm>
            <a:off x="1316016" y="2321004"/>
            <a:ext cx="6511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昼食を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going to cook lunch  tomorrow.">
            <a:hlinkClick r:id="" action="ppaction://media"/>
            <a:extLst>
              <a:ext uri="{FF2B5EF4-FFF2-40B4-BE49-F238E27FC236}">
                <a16:creationId xmlns:a16="http://schemas.microsoft.com/office/drawing/2014/main" id="{666C2437-5367-0963-F7FB-4551E9F6CF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028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052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16206</TotalTime>
  <Words>916</Words>
  <Application>Microsoft Office PowerPoint</Application>
  <PresentationFormat>画面に合わせる (4:3)</PresentationFormat>
  <Paragraphs>167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2027</cp:revision>
  <cp:lastPrinted>2016-06-23T16:36:17Z</cp:lastPrinted>
  <dcterms:created xsi:type="dcterms:W3CDTF">2016-05-30T03:13:09Z</dcterms:created>
  <dcterms:modified xsi:type="dcterms:W3CDTF">2025-12-22T07:33:10Z</dcterms:modified>
</cp:coreProperties>
</file>