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3675" r:id="rId4"/>
    <p:sldId id="3702" r:id="rId5"/>
    <p:sldId id="3703" r:id="rId6"/>
    <p:sldId id="3679" r:id="rId7"/>
    <p:sldId id="3704" r:id="rId8"/>
    <p:sldId id="3705" r:id="rId9"/>
    <p:sldId id="3678" r:id="rId10"/>
    <p:sldId id="3706" r:id="rId11"/>
    <p:sldId id="3707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4A39-B942-3BF9-A4EA-EC990AEF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25C473-285B-1370-4717-69FC70E7FFAB}"/>
              </a:ext>
            </a:extLst>
          </p:cNvPr>
          <p:cNvSpPr/>
          <p:nvPr/>
        </p:nvSpPr>
        <p:spPr>
          <a:xfrm>
            <a:off x="0" y="3478204"/>
            <a:ext cx="9144000" cy="337979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16D374-0BE2-E06C-BC04-E259650AC012}"/>
              </a:ext>
            </a:extLst>
          </p:cNvPr>
          <p:cNvSpPr txBox="1"/>
          <p:nvPr/>
        </p:nvSpPr>
        <p:spPr>
          <a:xfrm>
            <a:off x="537492" y="3649252"/>
            <a:ext cx="840578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going to swim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sea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「海で」という意味をもち、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swim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during the vacation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「休暇中に」という意味をもち、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swim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FB4932-E4DF-4E23-45EE-114267C4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98C082-12ED-7A6D-A89E-6FDBDF4C3285}"/>
              </a:ext>
            </a:extLst>
          </p:cNvPr>
          <p:cNvSpPr txBox="1"/>
          <p:nvPr/>
        </p:nvSpPr>
        <p:spPr>
          <a:xfrm>
            <a:off x="537494" y="2831618"/>
            <a:ext cx="54537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だから、彼女は休暇中に、家族と海で泳ぐつもりです。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2E939D-C138-62ED-86E6-E11AB3B0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67" b="4198"/>
          <a:stretch/>
        </p:blipFill>
        <p:spPr>
          <a:xfrm>
            <a:off x="284173" y="1022216"/>
            <a:ext cx="8575654" cy="15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15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710E-6536-4C4E-D62B-7377CB42E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23ACFF5-C590-0871-AB83-4E7ED28F390F}"/>
              </a:ext>
            </a:extLst>
          </p:cNvPr>
          <p:cNvSpPr/>
          <p:nvPr/>
        </p:nvSpPr>
        <p:spPr>
          <a:xfrm>
            <a:off x="0" y="3478204"/>
            <a:ext cx="9144000" cy="337979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347BF2-67B1-0725-60EE-D9707418ED10}"/>
              </a:ext>
            </a:extLst>
          </p:cNvPr>
          <p:cNvSpPr txBox="1"/>
          <p:nvPr/>
        </p:nvSpPr>
        <p:spPr>
          <a:xfrm>
            <a:off x="537492" y="3649252"/>
            <a:ext cx="84057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her family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「家族と一緒に」という意味をもち、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誰と泳ぐのかを説明しています。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839A04-E601-724E-7E3B-747276C8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D732D3-D2DE-4DF3-7E50-C5A6629747DF}"/>
              </a:ext>
            </a:extLst>
          </p:cNvPr>
          <p:cNvSpPr txBox="1"/>
          <p:nvPr/>
        </p:nvSpPr>
        <p:spPr>
          <a:xfrm>
            <a:off x="537494" y="2831618"/>
            <a:ext cx="54537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だから、彼女は休暇中に、家族と海で泳ぐつもりです。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E572A0-B409-3438-6DCC-2AAF548C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67" b="4198"/>
          <a:stretch/>
        </p:blipFill>
        <p:spPr>
          <a:xfrm>
            <a:off x="284173" y="1022216"/>
            <a:ext cx="8575654" cy="15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0933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A28EF1-274A-DEE2-9F34-FB5D13BA8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43" y="31647"/>
            <a:ext cx="6490115" cy="6794706"/>
          </a:xfrm>
          <a:prstGeom prst="rect">
            <a:avLst/>
          </a:prstGeom>
        </p:spPr>
      </p:pic>
      <p:pic>
        <p:nvPicPr>
          <p:cNvPr id="6" name="AS_G2_01_09_reading_str">
            <a:hlinkClick r:id="" action="ppaction://media"/>
            <a:extLst>
              <a:ext uri="{FF2B5EF4-FFF2-40B4-BE49-F238E27FC236}">
                <a16:creationId xmlns:a16="http://schemas.microsoft.com/office/drawing/2014/main" id="{0DCA1903-7A0E-7034-37C5-C3FEC55E3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677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ED37F4B-5EDE-543B-C044-2259A545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00"/>
          <a:stretch/>
        </p:blipFill>
        <p:spPr>
          <a:xfrm>
            <a:off x="284173" y="1022216"/>
            <a:ext cx="8575654" cy="7451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 Green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 Canada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「カナダから」という意味をもち、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3386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グリーン先生はカナダ出身です。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7AA8-A613-1999-8390-7C489F69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A5AB67-886E-F609-3FAD-7B211FB8B93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00827F-B0C8-8D89-FDE9-5DCD1C9F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93" b="80747"/>
          <a:stretch/>
        </p:blipFill>
        <p:spPr>
          <a:xfrm>
            <a:off x="284173" y="1022216"/>
            <a:ext cx="8575654" cy="66079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E451EF-0D86-C810-A3BE-B59AE54D572A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teaches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「日本で」という意味をもち、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teaches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は時間を示す副詞です。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「現在」という意味をもちます。   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4465AD-67F3-03F1-A4ED-01564ABE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128DA4-74D7-1968-CC9F-56EA0C52CFF6}"/>
              </a:ext>
            </a:extLst>
          </p:cNvPr>
          <p:cNvSpPr txBox="1"/>
          <p:nvPr/>
        </p:nvSpPr>
        <p:spPr>
          <a:xfrm>
            <a:off x="537493" y="1729306"/>
            <a:ext cx="40345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彼女は今、日本で英語を教えています。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8112571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578F9-FAE0-8C4B-84BC-158A2E33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3D2A4E3-16B3-47BD-ED3B-D33A2119C168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E4E9F4-4761-29B2-5C19-5E4FED9E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33" b="69713"/>
          <a:stretch/>
        </p:blipFill>
        <p:spPr>
          <a:xfrm>
            <a:off x="284173" y="1022216"/>
            <a:ext cx="8575654" cy="67818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DB8725-4780-55F5-98A1-9619170C13B6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going to go back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her country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「彼女の国へ」という意味をもち、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going to go back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の目的地を説明しています。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during this summer vacation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「この夏休みの間に」という意味をもち、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going to go back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56730CF-4F7E-28C2-3C4F-19006E04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6F541C-AA55-D056-133F-6A8AF7D168A9}"/>
              </a:ext>
            </a:extLst>
          </p:cNvPr>
          <p:cNvSpPr txBox="1"/>
          <p:nvPr/>
        </p:nvSpPr>
        <p:spPr>
          <a:xfrm>
            <a:off x="537494" y="1767406"/>
            <a:ext cx="56200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今年の夏休みの間、彼女は自分の国に戻るつもりです。</a:t>
            </a:r>
          </a:p>
        </p:txBody>
      </p:sp>
    </p:spTree>
    <p:extLst>
      <p:ext uri="{BB962C8B-B14F-4D97-AF65-F5344CB8AC3E}">
        <p14:creationId xmlns:p14="http://schemas.microsoft.com/office/powerpoint/2010/main" val="12900427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65867-1DA2-F0DB-4FBD-CE0ADEEB7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0C931EF-D4D2-D06F-0723-476360A8E022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53AC05-658E-3141-5B46-C62B7269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734" b="58564"/>
          <a:stretch/>
        </p:blipFill>
        <p:spPr>
          <a:xfrm>
            <a:off x="284173" y="1022216"/>
            <a:ext cx="8575654" cy="69148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BCE1C4-93D3-236B-8909-B5CFB72369F3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plans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「そのための」という意味をもち、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plans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85CCFA5-D0E7-1736-8162-647A37F6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BA0E26-5F65-9959-863B-1E4F582D9C36}"/>
              </a:ext>
            </a:extLst>
          </p:cNvPr>
          <p:cNvSpPr txBox="1"/>
          <p:nvPr/>
        </p:nvSpPr>
        <p:spPr>
          <a:xfrm>
            <a:off x="537494" y="1767406"/>
            <a:ext cx="483146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彼女にはそのためのたくさんの計画があります。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2708180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D5A3-3F23-5CAE-CD97-2BEDD47D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567D67-1D3B-2B77-0F40-56E509DC9243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619DF7-BF53-03BD-B7DD-EC1538EF8AE4}"/>
              </a:ext>
            </a:extLst>
          </p:cNvPr>
          <p:cNvSpPr txBox="1"/>
          <p:nvPr/>
        </p:nvSpPr>
        <p:spPr>
          <a:xfrm>
            <a:off x="537492" y="4292568"/>
            <a:ext cx="840578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つの節が結ばれています。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つ目の節は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going to get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Canada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「カナダに」という意味をもち、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の目的地を説明しています。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1DE869-59BC-EBDB-6559-638E571A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61AD91-B8EA-6B7E-D31D-00EEA0D555CB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8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日にカナダに到着する予定です。そして、次の日に友達とパーティーをする予定です。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6B38961-3C84-5E1D-BD27-8F4CA7CF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804" b="37379"/>
          <a:stretch/>
        </p:blipFill>
        <p:spPr>
          <a:xfrm>
            <a:off x="284173" y="1022216"/>
            <a:ext cx="8575654" cy="15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375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85779-BCE9-098B-7B75-4F1B98E1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B82A1A-1814-BF36-C07D-79AD86C645E4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46F948-1615-1469-BF6E-DEB303BC4518}"/>
              </a:ext>
            </a:extLst>
          </p:cNvPr>
          <p:cNvSpPr txBox="1"/>
          <p:nvPr/>
        </p:nvSpPr>
        <p:spPr>
          <a:xfrm>
            <a:off x="537492" y="4292568"/>
            <a:ext cx="840578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August 10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8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going to get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の日付を説明しています。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つ目の節は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party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省略されていますが、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4DC4F37-C693-20ED-8EC7-87499932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62E442-32E8-4AC2-15E7-C6AB6DB80586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8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日にカナダに到着する予定です。そして、次の日に友達とパーティーをする予定です。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3EC7DF-BCE5-8888-B702-4B35E25D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804" b="37379"/>
          <a:stretch/>
        </p:blipFill>
        <p:spPr>
          <a:xfrm>
            <a:off x="284173" y="1022216"/>
            <a:ext cx="8575654" cy="15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347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895E-960B-5470-5E58-AD363B380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9BB4E5-22D4-50DF-60A6-047D0F672D43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0EEE76-B625-6991-13B6-618DF19D6F52}"/>
              </a:ext>
            </a:extLst>
          </p:cNvPr>
          <p:cNvSpPr txBox="1"/>
          <p:nvPr/>
        </p:nvSpPr>
        <p:spPr>
          <a:xfrm>
            <a:off x="537492" y="4292568"/>
            <a:ext cx="840578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her friends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「友達と一緒に」という意味をもち、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誰とパーティーをするのかを説明しています。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next 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「その次の日に」という意味をもち、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97D012-729E-B52E-B378-5F42B29C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A94136-6B5A-D299-B1E6-913BF870C8C5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8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日にカナダに到着する予定です。そして、次の日に友達とパーティーをする予定です。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2E627D-3130-7EB6-A33F-5EBE28C88B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804" b="37379"/>
          <a:stretch/>
        </p:blipFill>
        <p:spPr>
          <a:xfrm>
            <a:off x="284173" y="1022216"/>
            <a:ext cx="8575654" cy="15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55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27E45D-BD1D-C7CF-3570-34D521A7172A}"/>
              </a:ext>
            </a:extLst>
          </p:cNvPr>
          <p:cNvSpPr txBox="1"/>
          <p:nvPr/>
        </p:nvSpPr>
        <p:spPr>
          <a:xfrm>
            <a:off x="537493" y="2934761"/>
            <a:ext cx="828477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 family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near the sea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「海の近くに」という意味をもち、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4" y="1993842"/>
            <a:ext cx="41964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彼女の家族は海の近くに住んでいます。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BA1CC5-B452-94D6-5304-327822F3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969" b="24099"/>
          <a:stretch/>
        </p:blipFill>
        <p:spPr>
          <a:xfrm>
            <a:off x="284173" y="1022216"/>
            <a:ext cx="8575654" cy="7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06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16204</TotalTime>
  <Words>863</Words>
  <Application>Microsoft Office PowerPoint</Application>
  <PresentationFormat>画面に合わせる (4:3)</PresentationFormat>
  <Paragraphs>79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2027</cp:revision>
  <cp:lastPrinted>2016-06-23T16:36:17Z</cp:lastPrinted>
  <dcterms:created xsi:type="dcterms:W3CDTF">2016-05-30T03:13:09Z</dcterms:created>
  <dcterms:modified xsi:type="dcterms:W3CDTF">2025-12-22T07:36:43Z</dcterms:modified>
</cp:coreProperties>
</file>