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 going to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「グリーン先生は８月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日にパーティーをするつもりです」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1_05_reading_s1_1">
            <a:hlinkClick r:id="" action="ppaction://media"/>
            <a:extLst>
              <a:ext uri="{FF2B5EF4-FFF2-40B4-BE49-F238E27FC236}">
                <a16:creationId xmlns:a16="http://schemas.microsoft.com/office/drawing/2014/main" id="{169D00CF-9C91-693B-6016-2A360E72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1743075"/>
            <a:ext cx="406400" cy="406400"/>
          </a:xfrm>
          <a:prstGeom prst="rect">
            <a:avLst/>
          </a:prstGeom>
        </p:spPr>
      </p:pic>
      <p:pic>
        <p:nvPicPr>
          <p:cNvPr id="11" name="AS_G2_01_06_reading_s1_2">
            <a:hlinkClick r:id="" action="ppaction://media"/>
            <a:extLst>
              <a:ext uri="{FF2B5EF4-FFF2-40B4-BE49-F238E27FC236}">
                <a16:creationId xmlns:a16="http://schemas.microsoft.com/office/drawing/2014/main" id="{813B6E38-8060-08ED-C306-27712C43BD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EB2ED3-64C1-BD97-BEFE-A4108D4C5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29071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7559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01713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04969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87646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38463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95087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96392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94864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9676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035960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24723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115272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82928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0743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437048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633392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660151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58501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343070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9391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07980DCF-93FB-996F-E307-7A3F0236C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955675"/>
            <a:ext cx="406400" cy="406400"/>
          </a:xfrm>
          <a:prstGeom prst="rect">
            <a:avLst/>
          </a:prstGeom>
        </p:spPr>
      </p:pic>
      <p:pic>
        <p:nvPicPr>
          <p:cNvPr id="38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84BD15EB-4E7C-0730-5EDA-07FC9FAD5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222A1F-621C-A7DE-D5A0-B824E2AB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28504" cy="61578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10_reading_s3">
            <a:hlinkClick r:id="" action="ppaction://media"/>
            <a:extLst>
              <a:ext uri="{FF2B5EF4-FFF2-40B4-BE49-F238E27FC236}">
                <a16:creationId xmlns:a16="http://schemas.microsoft.com/office/drawing/2014/main" id="{EF6395BB-80D7-31F4-0C22-CD77A0C66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348" y="1060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5146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244442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2273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863832" y="2148163"/>
            <a:ext cx="61719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goingto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「～するつもりです」「～する予定です」という意味になる。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・「～になるつもりです」「～になるでしょう」と訳すことが多い。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9AB1F9-06E3-D248-0EFA-0E1CDE25C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C55FF4-CBB2-F8A0-3890-0B32F90EA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501CC1-6E65-0FC7-2C51-60473A334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AF4AE8-9F01-368B-61FA-DBF415B3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4397" cy="553505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01_kihon">
            <a:hlinkClick r:id="" action="ppaction://media"/>
            <a:extLst>
              <a:ext uri="{FF2B5EF4-FFF2-40B4-BE49-F238E27FC236}">
                <a16:creationId xmlns:a16="http://schemas.microsoft.com/office/drawing/2014/main" id="{44F3332F-072F-AD39-B10B-0174D29E8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FD9E4C-949B-041E-126C-4BFC1002A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48728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4176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004336" y="2345388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970528" y="2345484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going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183637" y="2901162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summer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79933" y="3399798"/>
            <a:ext cx="1736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51725" y="3399798"/>
            <a:ext cx="998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869073" y="3919739"/>
            <a:ext cx="2500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1050803" y="4435055"/>
            <a:ext cx="109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5250486" y="4438350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077593" y="4984430"/>
            <a:ext cx="272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  going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B0C351B3-FA81-2791-ED12-7ABF6DD56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788988"/>
            <a:ext cx="406400" cy="406400"/>
          </a:xfrm>
          <a:prstGeom prst="rect">
            <a:avLst/>
          </a:prstGeom>
        </p:spPr>
      </p:pic>
      <p:pic>
        <p:nvPicPr>
          <p:cNvPr id="27" name="AS_G2_01_12_reading_s6_2">
            <a:hlinkClick r:id="" action="ppaction://media"/>
            <a:extLst>
              <a:ext uri="{FF2B5EF4-FFF2-40B4-BE49-F238E27FC236}">
                <a16:creationId xmlns:a16="http://schemas.microsoft.com/office/drawing/2014/main" id="{6CE24CE3-33D9-FAE8-2E56-E81F030877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1626661"/>
            <a:ext cx="406400" cy="406400"/>
          </a:xfrm>
          <a:prstGeom prst="rect">
            <a:avLst/>
          </a:prstGeom>
        </p:spPr>
      </p:pic>
      <p:pic>
        <p:nvPicPr>
          <p:cNvPr id="30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6B68B587-9623-C52E-F853-3B4C0ECDB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2677368"/>
            <a:ext cx="406400" cy="4064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7969877" y="3399798"/>
            <a:ext cx="530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02374" y="4984430"/>
            <a:ext cx="961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849538" y="55276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2_01_14_reading_s7_1">
            <a:hlinkClick r:id="" action="ppaction://media"/>
            <a:extLst>
              <a:ext uri="{FF2B5EF4-FFF2-40B4-BE49-F238E27FC236}">
                <a16:creationId xmlns:a16="http://schemas.microsoft.com/office/drawing/2014/main" id="{478DB707-24F6-B658-BF0E-2681D056F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42875"/>
            <a:ext cx="406400" cy="406400"/>
          </a:xfrm>
          <a:prstGeom prst="rect">
            <a:avLst/>
          </a:prstGeom>
        </p:spPr>
      </p:pic>
      <p:pic>
        <p:nvPicPr>
          <p:cNvPr id="9" name="AS_G2_01_15_reading_s7_2">
            <a:hlinkClick r:id="" action="ppaction://media"/>
            <a:extLst>
              <a:ext uri="{FF2B5EF4-FFF2-40B4-BE49-F238E27FC236}">
                <a16:creationId xmlns:a16="http://schemas.microsoft.com/office/drawing/2014/main" id="{E11551B5-097E-7D7D-17FB-4B6B2370DE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139867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1_16_reading_s8_1">
            <a:hlinkClick r:id="" action="ppaction://media"/>
            <a:extLst>
              <a:ext uri="{FF2B5EF4-FFF2-40B4-BE49-F238E27FC236}">
                <a16:creationId xmlns:a16="http://schemas.microsoft.com/office/drawing/2014/main" id="{55A44ADB-98BF-2933-AF83-86C10A07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1438275"/>
            <a:ext cx="406400" cy="406400"/>
          </a:xfrm>
          <a:prstGeom prst="rect">
            <a:avLst/>
          </a:prstGeom>
        </p:spPr>
      </p:pic>
      <p:pic>
        <p:nvPicPr>
          <p:cNvPr id="6" name="AS_G2_01_17_reading_s8_2">
            <a:hlinkClick r:id="" action="ppaction://media"/>
            <a:extLst>
              <a:ext uri="{FF2B5EF4-FFF2-40B4-BE49-F238E27FC236}">
                <a16:creationId xmlns:a16="http://schemas.microsoft.com/office/drawing/2014/main" id="{55714B28-CC5F-FAD9-F357-360BFF1AC7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247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明日、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5A4FFE-E91A-5597-E843-86B1483E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A4BDD6-641C-01BC-19CC-3DB114FB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1B7BD59-7B26-BD0F-BE67-67A66E8B6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890588"/>
            <a:ext cx="406400" cy="406400"/>
          </a:xfrm>
          <a:prstGeom prst="rect">
            <a:avLst/>
          </a:prstGeom>
        </p:spPr>
      </p:pic>
      <p:pic>
        <p:nvPicPr>
          <p:cNvPr id="9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CE45C04-6C55-8768-A2B7-96C93B6FC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1763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050E3BF-423C-029B-FAFA-3E3B293D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045968-3D0C-8B1F-37C8-0A29D8F75B7C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B24AEB-6A22-E7F2-F07A-6549A3EF0E38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78C221-BC06-6064-92DD-E67A9712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339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going to practice baseball in the park tomorrow.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16204</TotalTime>
  <Words>670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2027</cp:revision>
  <cp:lastPrinted>2016-06-23T16:36:17Z</cp:lastPrinted>
  <dcterms:created xsi:type="dcterms:W3CDTF">2016-05-30T03:13:09Z</dcterms:created>
  <dcterms:modified xsi:type="dcterms:W3CDTF">2025-12-22T07:28:26Z</dcterms:modified>
</cp:coreProperties>
</file>