
<file path=[Content_Types].xml><?xml version="1.0" encoding="utf-8"?>
<Types xmlns="http://schemas.openxmlformats.org/package/2006/content-types">
  <Default Extension="jpeg" ContentType="image/jpeg"/>
  <Default Extension="mp3" ContentType="audio/mpeg"/>
  <Default Extension="png" ContentType="image/pn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7"/>
  </p:notesMasterIdLst>
  <p:handoutMasterIdLst>
    <p:handoutMasterId r:id="rId38"/>
  </p:handoutMasterIdLst>
  <p:sldIdLst>
    <p:sldId id="3626" r:id="rId2"/>
    <p:sldId id="3647" r:id="rId3"/>
    <p:sldId id="2125" r:id="rId4"/>
    <p:sldId id="2126" r:id="rId5"/>
    <p:sldId id="2127" r:id="rId6"/>
    <p:sldId id="2134" r:id="rId7"/>
    <p:sldId id="2135" r:id="rId8"/>
    <p:sldId id="2136" r:id="rId9"/>
    <p:sldId id="2128" r:id="rId10"/>
    <p:sldId id="2129" r:id="rId11"/>
    <p:sldId id="2130" r:id="rId12"/>
    <p:sldId id="2131" r:id="rId13"/>
    <p:sldId id="2132" r:id="rId14"/>
    <p:sldId id="2133" r:id="rId15"/>
    <p:sldId id="2137" r:id="rId16"/>
    <p:sldId id="2138" r:id="rId17"/>
    <p:sldId id="2139" r:id="rId18"/>
    <p:sldId id="2140" r:id="rId19"/>
    <p:sldId id="2141" r:id="rId20"/>
    <p:sldId id="2142" r:id="rId21"/>
    <p:sldId id="2143" r:id="rId22"/>
    <p:sldId id="2144" r:id="rId23"/>
    <p:sldId id="2145" r:id="rId24"/>
    <p:sldId id="2146" r:id="rId25"/>
    <p:sldId id="2147" r:id="rId26"/>
    <p:sldId id="2148" r:id="rId27"/>
    <p:sldId id="3622" r:id="rId28"/>
    <p:sldId id="3708" r:id="rId29"/>
    <p:sldId id="3709" r:id="rId30"/>
    <p:sldId id="3710" r:id="rId31"/>
    <p:sldId id="3711" r:id="rId32"/>
    <p:sldId id="3712" r:id="rId33"/>
    <p:sldId id="3713" r:id="rId34"/>
    <p:sldId id="3714" r:id="rId35"/>
    <p:sldId id="3715" r:id="rId36"/>
  </p:sldIdLst>
  <p:sldSz cx="9144000" cy="6858000" type="screen4x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8CBAD"/>
    <a:srgbClr val="005C2A"/>
    <a:srgbClr val="00FF00"/>
    <a:srgbClr val="FFFF8B"/>
    <a:srgbClr val="B4FEB4"/>
    <a:srgbClr val="FF3399"/>
    <a:srgbClr val="0043C8"/>
    <a:srgbClr val="FFFF00"/>
    <a:srgbClr val="CC3399"/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609" autoAdjust="0"/>
    <p:restoredTop sz="94270" autoAdjust="0"/>
  </p:normalViewPr>
  <p:slideViewPr>
    <p:cSldViewPr snapToGrid="0">
      <p:cViewPr varScale="1">
        <p:scale>
          <a:sx n="113" d="100"/>
          <a:sy n="113" d="100"/>
        </p:scale>
        <p:origin x="1440" y="108"/>
      </p:cViewPr>
      <p:guideLst>
        <p:guide orient="horz" pos="2160"/>
        <p:guide pos="2880"/>
      </p:guideLst>
    </p:cSldViewPr>
  </p:slideViewPr>
  <p:notesTextViewPr>
    <p:cViewPr>
      <p:scale>
        <a:sx n="150" d="100"/>
        <a:sy n="15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notesMaster" Target="notesMasters/notesMaster1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r">
              <a:defRPr sz="1200"/>
            </a:lvl1pPr>
          </a:lstStyle>
          <a:p>
            <a:fld id="{2B1F34B9-0AC5-4E73-BF1F-21CCB564203A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r">
              <a:defRPr sz="1200"/>
            </a:lvl1pPr>
          </a:lstStyle>
          <a:p>
            <a:fld id="{9E2676CF-156D-46B0-A308-5BE7C3EAC66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6514909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1002" y="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r">
              <a:defRPr sz="1200"/>
            </a:lvl1pPr>
          </a:lstStyle>
          <a:p>
            <a:fld id="{594C8D1A-E903-4CC0-AEC9-4041A386BBE5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39838"/>
            <a:ext cx="4467225" cy="33512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034" tIns="46017" rIns="92034" bIns="46017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249" y="4777365"/>
            <a:ext cx="5437179" cy="3909042"/>
          </a:xfrm>
          <a:prstGeom prst="rect">
            <a:avLst/>
          </a:prstGeom>
        </p:spPr>
        <p:txBody>
          <a:bodyPr vert="horz" lIns="92034" tIns="46017" rIns="92034" bIns="46017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2863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1002" y="942863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r">
              <a:defRPr sz="1200"/>
            </a:lvl1pPr>
          </a:lstStyle>
          <a:p>
            <a:fld id="{EE94831B-95E8-4741-AC9E-FAE0388C9AD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760929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55752668"/>
      </p:ext>
    </p:extLst>
  </p:cSld>
  <p:clrMapOvr>
    <a:masterClrMapping/>
  </p:clrMapOvr>
  <p:transition spd="slow">
    <p:push dir="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32317179"/>
      </p:ext>
    </p:extLst>
  </p:cSld>
  <p:clrMapOvr>
    <a:masterClrMapping/>
  </p:clrMapOvr>
  <p:transition spd="slow">
    <p:push dir="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79450813"/>
      </p:ext>
    </p:extLst>
  </p:cSld>
  <p:clrMapOvr>
    <a:masterClrMapping/>
  </p:clrMapOvr>
  <p:transition spd="slow">
    <p:push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17482685"/>
      </p:ext>
    </p:extLst>
  </p:cSld>
  <p:clrMapOvr>
    <a:masterClrMapping/>
  </p:clrMapOvr>
  <p:transition spd="slow">
    <p:push dir="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31753082"/>
      </p:ext>
    </p:extLst>
  </p:cSld>
  <p:clrMapOvr>
    <a:masterClrMapping/>
  </p:clrMapOvr>
  <p:transition spd="slow">
    <p:push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957111"/>
      </p:ext>
    </p:extLst>
  </p:cSld>
  <p:clrMapOvr>
    <a:masterClrMapping/>
  </p:clrMapOvr>
  <p:transition spd="slow">
    <p:push dir="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19854406"/>
      </p:ext>
    </p:extLst>
  </p:cSld>
  <p:clrMapOvr>
    <a:masterClrMapping/>
  </p:clrMapOvr>
  <p:transition spd="slow">
    <p:push dir="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07942285"/>
      </p:ext>
    </p:extLst>
  </p:cSld>
  <p:clrMapOvr>
    <a:masterClrMapping/>
  </p:clrMapOvr>
  <p:transition spd="slow">
    <p:push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8361322"/>
      </p:ext>
    </p:extLst>
  </p:cSld>
  <p:clrMapOvr>
    <a:masterClrMapping/>
  </p:clrMapOvr>
  <p:transition spd="slow">
    <p:push dir="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0037060"/>
      </p:ext>
    </p:extLst>
  </p:cSld>
  <p:clrMapOvr>
    <a:masterClrMapping/>
  </p:clrMapOvr>
  <p:transition spd="slow">
    <p:push dir="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15527187"/>
      </p:ext>
    </p:extLst>
  </p:cSld>
  <p:clrMapOvr>
    <a:masterClrMapping/>
  </p:clrMapOvr>
  <p:transition spd="slow">
    <p:push dir="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81BB68-B616-4D86-9C97-9FCD2C2CF585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944093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slow">
    <p:push dir="u"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4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2.mp3"/><Relationship Id="rId1" Type="http://schemas.microsoft.com/office/2007/relationships/media" Target="../media/media2.mp3"/><Relationship Id="rId4" Type="http://schemas.openxmlformats.org/officeDocument/2006/relationships/image" Target="../media/image1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6.xml.rels><?xml version="1.0" encoding="UTF-8" standalone="yes"?>
<Relationships xmlns="http://schemas.openxmlformats.org/package/2006/relationships"><Relationship Id="rId3" Type="http://schemas.microsoft.com/office/2007/relationships/media" Target="../media/media11.mp3"/><Relationship Id="rId7" Type="http://schemas.openxmlformats.org/officeDocument/2006/relationships/image" Target="../media/image1.png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6" Type="http://schemas.openxmlformats.org/officeDocument/2006/relationships/audio" Target="../media/audio1.wav"/><Relationship Id="rId5" Type="http://schemas.openxmlformats.org/officeDocument/2006/relationships/slideLayout" Target="../slideLayouts/slideLayout2.xml"/><Relationship Id="rId4" Type="http://schemas.openxmlformats.org/officeDocument/2006/relationships/audio" Target="../media/media11.mp3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4" Type="http://schemas.openxmlformats.org/officeDocument/2006/relationships/image" Target="../media/image1.pn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4" Type="http://schemas.openxmlformats.org/officeDocument/2006/relationships/image" Target="../media/image1.png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4" Type="http://schemas.openxmlformats.org/officeDocument/2006/relationships/image" Target="../media/image1.png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4" Type="http://schemas.openxmlformats.org/officeDocument/2006/relationships/image" Target="../media/image1.png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4" Type="http://schemas.openxmlformats.org/officeDocument/2006/relationships/image" Target="../media/image1.png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4" Type="http://schemas.openxmlformats.org/officeDocument/2006/relationships/image" Target="../media/image1.png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4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237364-B2E6-E658-E012-E3186E97CC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220CF7D3-5956-905F-6EB7-58E023AD31AF}"/>
              </a:ext>
            </a:extLst>
          </p:cNvPr>
          <p:cNvSpPr txBox="1"/>
          <p:nvPr/>
        </p:nvSpPr>
        <p:spPr>
          <a:xfrm>
            <a:off x="299831" y="415246"/>
            <a:ext cx="5171685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6600" b="1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Vocabulary</a:t>
            </a: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60481A35-CCD7-B949-3E66-0A05D5D2C66A}"/>
              </a:ext>
            </a:extLst>
          </p:cNvPr>
          <p:cNvSpPr/>
          <p:nvPr/>
        </p:nvSpPr>
        <p:spPr>
          <a:xfrm>
            <a:off x="66261" y="0"/>
            <a:ext cx="9011478" cy="6857999"/>
          </a:xfrm>
          <a:prstGeom prst="rect">
            <a:avLst/>
          </a:prstGeom>
          <a:noFill/>
          <a:ln w="1270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55922192-FCD6-10F8-07A0-770C53EF9377}"/>
              </a:ext>
            </a:extLst>
          </p:cNvPr>
          <p:cNvSpPr/>
          <p:nvPr/>
        </p:nvSpPr>
        <p:spPr>
          <a:xfrm>
            <a:off x="291548" y="1332987"/>
            <a:ext cx="8494643" cy="94926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9" name="Shortbridge24-1">
            <a:hlinkClick r:id="" action="ppaction://media"/>
            <a:extLst>
              <a:ext uri="{FF2B5EF4-FFF2-40B4-BE49-F238E27FC236}">
                <a16:creationId xmlns:a16="http://schemas.microsoft.com/office/drawing/2014/main" id="{CA4BAAB6-E858-7287-2294-935B9B2F152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080121" y="635217"/>
            <a:ext cx="609600" cy="60960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27821E6F-FAFE-E4E3-0820-80A3A4C1001D}"/>
              </a:ext>
            </a:extLst>
          </p:cNvPr>
          <p:cNvSpPr txBox="1"/>
          <p:nvPr/>
        </p:nvSpPr>
        <p:spPr>
          <a:xfrm rot="21600000">
            <a:off x="707941" y="2345654"/>
            <a:ext cx="7661855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FLASH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CARD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PRACTICE</a:t>
            </a:r>
            <a:r>
              <a:rPr kumimoji="1" lang="ja-JP" altLang="en-US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！</a:t>
            </a:r>
            <a:endParaRPr kumimoji="1" lang="ja-JP" altLang="en-US" sz="4400" b="1" dirty="0">
              <a:ln w="28575">
                <a:noFill/>
              </a:ln>
              <a:solidFill>
                <a:srgbClr val="FF3399"/>
              </a:solidFill>
            </a:endParaRPr>
          </a:p>
        </p:txBody>
      </p:sp>
      <p:sp>
        <p:nvSpPr>
          <p:cNvPr id="4" name="矢印: 右 3">
            <a:extLst>
              <a:ext uri="{FF2B5EF4-FFF2-40B4-BE49-F238E27FC236}">
                <a16:creationId xmlns:a16="http://schemas.microsoft.com/office/drawing/2014/main" id="{39299873-C9B0-0B4A-DA5E-210F92D7BE07}"/>
              </a:ext>
            </a:extLst>
          </p:cNvPr>
          <p:cNvSpPr/>
          <p:nvPr/>
        </p:nvSpPr>
        <p:spPr>
          <a:xfrm>
            <a:off x="6908798" y="2553504"/>
            <a:ext cx="1296821" cy="2178153"/>
          </a:xfrm>
          <a:prstGeom prst="rightArrow">
            <a:avLst/>
          </a:prstGeom>
          <a:solidFill>
            <a:srgbClr val="FF339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95208350"/>
      </p:ext>
    </p:extLst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866" fill="hold"/>
                                        <p:tgtEl>
                                          <p:spTgt spid="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9"/>
                </p:tgtEl>
              </p:cMediaNode>
            </p:audio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647700" y="2497976"/>
            <a:ext cx="7848600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tomorrow</a:t>
            </a:r>
            <a:endParaRPr kumimoji="1" lang="ja-JP" altLang="en-US" sz="66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2_L2_kihon_v3_tomorrow">
            <a:hlinkClick r:id="" action="ppaction://media"/>
            <a:extLst>
              <a:ext uri="{FF2B5EF4-FFF2-40B4-BE49-F238E27FC236}">
                <a16:creationId xmlns:a16="http://schemas.microsoft.com/office/drawing/2014/main" id="{B31989EE-F985-48AB-B1B6-FA193051959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293813" y="1036638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1296172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50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6DEE03F3-8E10-44A6-BC6B-C0A40983B84E}"/>
              </a:ext>
            </a:extLst>
          </p:cNvPr>
          <p:cNvSpPr txBox="1"/>
          <p:nvPr/>
        </p:nvSpPr>
        <p:spPr>
          <a:xfrm>
            <a:off x="815008" y="2497976"/>
            <a:ext cx="7513983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明日</a:t>
            </a:r>
            <a:r>
              <a:rPr kumimoji="1" lang="en-US" altLang="ja-JP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(</a:t>
            </a:r>
            <a:r>
              <a:rPr kumimoji="1" lang="ja-JP" altLang="en-US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は</a:t>
            </a:r>
            <a:r>
              <a:rPr kumimoji="1" lang="en-US" altLang="ja-JP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)</a:t>
            </a:r>
            <a:endParaRPr kumimoji="1" lang="ja-JP" altLang="en-US" sz="66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6" name="G2_L2_kihon_v3_tomorrow">
            <a:hlinkClick r:id="" action="ppaction://media"/>
            <a:extLst>
              <a:ext uri="{FF2B5EF4-FFF2-40B4-BE49-F238E27FC236}">
                <a16:creationId xmlns:a16="http://schemas.microsoft.com/office/drawing/2014/main" id="{757BD3AD-6746-4241-9ADD-7346694E71E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293813" y="1036638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257433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50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D96BEF14-8B2A-4E4F-9A89-E3FE13ECA38D}"/>
              </a:ext>
            </a:extLst>
          </p:cNvPr>
          <p:cNvGrpSpPr/>
          <p:nvPr/>
        </p:nvGrpSpPr>
        <p:grpSpPr>
          <a:xfrm>
            <a:off x="206478" y="1636202"/>
            <a:ext cx="8731046" cy="3585596"/>
            <a:chOff x="206478" y="1991699"/>
            <a:chExt cx="8731046" cy="3585596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v----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547AF587-709F-4035-BD68-7E4A3FF4B89A}"/>
                </a:ext>
              </a:extLst>
            </p:cNvPr>
            <p:cNvSpPr txBox="1"/>
            <p:nvPr/>
          </p:nvSpPr>
          <p:spPr>
            <a:xfrm>
              <a:off x="206478" y="1991699"/>
              <a:ext cx="8731046" cy="20159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2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訪ねる</a:t>
              </a:r>
            </a:p>
          </p:txBody>
        </p:sp>
      </p:grpSp>
      <p:pic>
        <p:nvPicPr>
          <p:cNvPr id="4" name="G2_L2_kihon_v4_visit">
            <a:hlinkClick r:id="" action="ppaction://media"/>
            <a:extLst>
              <a:ext uri="{FF2B5EF4-FFF2-40B4-BE49-F238E27FC236}">
                <a16:creationId xmlns:a16="http://schemas.microsoft.com/office/drawing/2014/main" id="{1885DDFB-E287-41EC-A1AC-883B2325503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2266950" y="180340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1282863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67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C2A17968-0A66-4776-82BE-6B3B70A7F467}"/>
              </a:ext>
            </a:extLst>
          </p:cNvPr>
          <p:cNvSpPr txBox="1"/>
          <p:nvPr/>
        </p:nvSpPr>
        <p:spPr>
          <a:xfrm>
            <a:off x="1158775" y="2105561"/>
            <a:ext cx="682645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visit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2_L2_kihon_v4_visit">
            <a:hlinkClick r:id="" action="ppaction://media"/>
            <a:extLst>
              <a:ext uri="{FF2B5EF4-FFF2-40B4-BE49-F238E27FC236}">
                <a16:creationId xmlns:a16="http://schemas.microsoft.com/office/drawing/2014/main" id="{79835F34-2BED-4179-A282-7CC898557F2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2266950" y="180340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1945660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67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6396259E-A92E-4E46-A99B-06C7BE67617D}"/>
              </a:ext>
            </a:extLst>
          </p:cNvPr>
          <p:cNvSpPr txBox="1"/>
          <p:nvPr/>
        </p:nvSpPr>
        <p:spPr>
          <a:xfrm>
            <a:off x="206478" y="2421032"/>
            <a:ext cx="8731046" cy="20159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2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訪ねる</a:t>
            </a:r>
          </a:p>
        </p:txBody>
      </p:sp>
      <p:pic>
        <p:nvPicPr>
          <p:cNvPr id="7" name="G2_L2_kihon_v4_visit">
            <a:hlinkClick r:id="" action="ppaction://media"/>
            <a:extLst>
              <a:ext uri="{FF2B5EF4-FFF2-40B4-BE49-F238E27FC236}">
                <a16:creationId xmlns:a16="http://schemas.microsoft.com/office/drawing/2014/main" id="{393DBEFE-D7B4-454C-8DA7-1974F5FF68D8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2266950" y="180340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7289473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67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3B9DDA28-4E28-4CE0-A4C9-32CA72FDA16B}"/>
              </a:ext>
            </a:extLst>
          </p:cNvPr>
          <p:cNvGrpSpPr/>
          <p:nvPr/>
        </p:nvGrpSpPr>
        <p:grpSpPr>
          <a:xfrm>
            <a:off x="815009" y="1536175"/>
            <a:ext cx="7513983" cy="3785651"/>
            <a:chOff x="815009" y="1791644"/>
            <a:chExt cx="7513983" cy="3785651"/>
          </a:xfrm>
        </p:grpSpPr>
        <p:sp>
          <p:nvSpPr>
            <p:cNvPr id="5" name="テキスト ボックス 4"/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おじ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u----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2_L2_kihon_v5_uncle">
            <a:hlinkClick r:id="" action="ppaction://media"/>
            <a:extLst>
              <a:ext uri="{FF2B5EF4-FFF2-40B4-BE49-F238E27FC236}">
                <a16:creationId xmlns:a16="http://schemas.microsoft.com/office/drawing/2014/main" id="{D3086EA3-B3EC-4FF3-B326-7662DF5F165F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293813" y="10953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6244057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123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158775" y="2321005"/>
            <a:ext cx="6826450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uncle</a:t>
            </a:r>
            <a:endParaRPr kumimoji="1" lang="ja-JP" altLang="en-US" sz="7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2_L2_kihon_v5_uncle">
            <a:hlinkClick r:id="" action="ppaction://media"/>
            <a:extLst>
              <a:ext uri="{FF2B5EF4-FFF2-40B4-BE49-F238E27FC236}">
                <a16:creationId xmlns:a16="http://schemas.microsoft.com/office/drawing/2014/main" id="{7B8F369D-0EA1-474E-8B4B-6B151FA9FEBF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293813" y="10953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3727937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123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7F0C667A-D404-4BCB-A121-6C80537213BC}"/>
              </a:ext>
            </a:extLst>
          </p:cNvPr>
          <p:cNvSpPr txBox="1"/>
          <p:nvPr/>
        </p:nvSpPr>
        <p:spPr>
          <a:xfrm>
            <a:off x="815009" y="2321005"/>
            <a:ext cx="7513983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おじ</a:t>
            </a:r>
            <a:endParaRPr kumimoji="1" lang="ja-JP" altLang="en-US" sz="7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2_L2_kihon_v5_uncle">
            <a:hlinkClick r:id="" action="ppaction://media"/>
            <a:extLst>
              <a:ext uri="{FF2B5EF4-FFF2-40B4-BE49-F238E27FC236}">
                <a16:creationId xmlns:a16="http://schemas.microsoft.com/office/drawing/2014/main" id="{A3177788-D6D0-4F87-8F75-9260AA8FDC78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293813" y="10953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3324069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123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6B1E44F1-0067-489B-A437-6598E8B33C8E}"/>
              </a:ext>
            </a:extLst>
          </p:cNvPr>
          <p:cNvGrpSpPr/>
          <p:nvPr/>
        </p:nvGrpSpPr>
        <p:grpSpPr>
          <a:xfrm>
            <a:off x="815009" y="1636202"/>
            <a:ext cx="7513983" cy="3585596"/>
            <a:chOff x="815009" y="1991699"/>
            <a:chExt cx="7513983" cy="3585596"/>
          </a:xfrm>
        </p:grpSpPr>
        <p:sp>
          <p:nvSpPr>
            <p:cNvPr id="5" name="テキスト ボックス 4"/>
            <p:cNvSpPr txBox="1"/>
            <p:nvPr/>
          </p:nvSpPr>
          <p:spPr>
            <a:xfrm>
              <a:off x="815009" y="1991699"/>
              <a:ext cx="7513983" cy="20159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2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ひまな</a:t>
              </a:r>
              <a:endParaRPr kumimoji="1" lang="ja-JP" altLang="en-US" sz="125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f---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2_L2_kihon_v6_free">
            <a:hlinkClick r:id="" action="ppaction://media"/>
            <a:extLst>
              <a:ext uri="{FF2B5EF4-FFF2-40B4-BE49-F238E27FC236}">
                <a16:creationId xmlns:a16="http://schemas.microsoft.com/office/drawing/2014/main" id="{617C5CC6-B473-4A41-B7A7-4A97C63B8413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500188" y="1243013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0330330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19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158775" y="2105561"/>
            <a:ext cx="682645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free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2_L2_kihon_v6_free">
            <a:hlinkClick r:id="" action="ppaction://media"/>
            <a:extLst>
              <a:ext uri="{FF2B5EF4-FFF2-40B4-BE49-F238E27FC236}">
                <a16:creationId xmlns:a16="http://schemas.microsoft.com/office/drawing/2014/main" id="{8996301B-1DCC-4446-9C4D-1AAFDF0A16D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500188" y="1243013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2896719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19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E0A37DA-349F-F6DA-A4A3-F2B8D07631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A0C8485F-D687-9F34-C60B-EE1583C4B0A3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043C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3" name="開始のゴング">
            <a:hlinkClick r:id="" action="ppaction://media"/>
            <a:extLst>
              <a:ext uri="{FF2B5EF4-FFF2-40B4-BE49-F238E27FC236}">
                <a16:creationId xmlns:a16="http://schemas.microsoft.com/office/drawing/2014/main" id="{936D4D03-1C2F-F5F4-CEBA-40C515EA050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938213" y="3416300"/>
            <a:ext cx="609600" cy="60960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2B606FB7-2ABD-320E-D28A-8678929463D8}"/>
              </a:ext>
            </a:extLst>
          </p:cNvPr>
          <p:cNvSpPr txBox="1"/>
          <p:nvPr/>
        </p:nvSpPr>
        <p:spPr>
          <a:xfrm>
            <a:off x="265044" y="5723388"/>
            <a:ext cx="861391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36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スライドを見ながらリピートしましょう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A96355F6-4056-13FE-B231-56677C9D7852}"/>
              </a:ext>
            </a:extLst>
          </p:cNvPr>
          <p:cNvSpPr txBox="1"/>
          <p:nvPr/>
        </p:nvSpPr>
        <p:spPr>
          <a:xfrm>
            <a:off x="741073" y="1855936"/>
            <a:ext cx="7661855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3800" b="1" dirty="0">
                <a:ln w="28575">
                  <a:noFill/>
                </a:ln>
                <a:solidFill>
                  <a:srgbClr val="FFFF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Ready</a:t>
            </a:r>
            <a:r>
              <a:rPr kumimoji="1" lang="ja-JP" altLang="en-US" sz="13800" b="1" dirty="0">
                <a:ln w="28575">
                  <a:noFill/>
                </a:ln>
                <a:solidFill>
                  <a:srgbClr val="FFFF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？</a:t>
            </a:r>
            <a:endParaRPr kumimoji="1" lang="ja-JP" altLang="en-US" sz="7200" b="1" dirty="0">
              <a:ln w="28575">
                <a:noFill/>
              </a:ln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068479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36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7F0C667A-D404-4BCB-A121-6C80537213BC}"/>
              </a:ext>
            </a:extLst>
          </p:cNvPr>
          <p:cNvSpPr txBox="1"/>
          <p:nvPr/>
        </p:nvSpPr>
        <p:spPr>
          <a:xfrm>
            <a:off x="815009" y="2421032"/>
            <a:ext cx="7513983" cy="20159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2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ひまな</a:t>
            </a:r>
            <a:endParaRPr kumimoji="1" lang="ja-JP" altLang="en-US" sz="125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2_L2_kihon_v6_free">
            <a:hlinkClick r:id="" action="ppaction://media"/>
            <a:extLst>
              <a:ext uri="{FF2B5EF4-FFF2-40B4-BE49-F238E27FC236}">
                <a16:creationId xmlns:a16="http://schemas.microsoft.com/office/drawing/2014/main" id="{8371012F-DDF6-4275-AEFA-A38B7F8738C2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500188" y="1243013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5424675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19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52BA00C0-E0C0-42ED-B4BC-E46F2429DB3E}"/>
              </a:ext>
            </a:extLst>
          </p:cNvPr>
          <p:cNvGrpSpPr/>
          <p:nvPr/>
        </p:nvGrpSpPr>
        <p:grpSpPr>
          <a:xfrm>
            <a:off x="0" y="1536175"/>
            <a:ext cx="9144000" cy="3785651"/>
            <a:chOff x="0" y="1791644"/>
            <a:chExt cx="9144000" cy="3785651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0" y="4007635"/>
              <a:ext cx="9144000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a--------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8A1097AC-DF8B-4D92-9DF2-023F2680EA48}"/>
                </a:ext>
              </a:extLst>
            </p:cNvPr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午後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2_L2_kihon_v7_afternoon">
            <a:hlinkClick r:id="" action="ppaction://media"/>
            <a:extLst>
              <a:ext uri="{FF2B5EF4-FFF2-40B4-BE49-F238E27FC236}">
                <a16:creationId xmlns:a16="http://schemas.microsoft.com/office/drawing/2014/main" id="{D6222D53-E15C-4197-9C80-677C13B15360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766888" y="741363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5469519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123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647700" y="2497976"/>
            <a:ext cx="7848600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afternoon</a:t>
            </a:r>
            <a:endParaRPr kumimoji="1" lang="ja-JP" altLang="en-US" sz="66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8" name="G2_L2_kihon_v7_afternoon">
            <a:hlinkClick r:id="" action="ppaction://media"/>
            <a:extLst>
              <a:ext uri="{FF2B5EF4-FFF2-40B4-BE49-F238E27FC236}">
                <a16:creationId xmlns:a16="http://schemas.microsoft.com/office/drawing/2014/main" id="{4C120737-B2D9-4832-8EFB-36B9C29F232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766888" y="741363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6756499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123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6DEE03F3-8E10-44A6-BC6B-C0A40983B84E}"/>
              </a:ext>
            </a:extLst>
          </p:cNvPr>
          <p:cNvSpPr txBox="1"/>
          <p:nvPr/>
        </p:nvSpPr>
        <p:spPr>
          <a:xfrm>
            <a:off x="815009" y="2321005"/>
            <a:ext cx="7513983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午後</a:t>
            </a:r>
            <a:endParaRPr kumimoji="1" lang="ja-JP" altLang="en-US" sz="7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5" name="G2_L2_kihon_v7_afternoon">
            <a:hlinkClick r:id="" action="ppaction://media"/>
            <a:extLst>
              <a:ext uri="{FF2B5EF4-FFF2-40B4-BE49-F238E27FC236}">
                <a16:creationId xmlns:a16="http://schemas.microsoft.com/office/drawing/2014/main" id="{975AAC57-3F2D-4466-BB20-2B567F2CA9BF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766888" y="741363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8986877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123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B8404189-A855-4F92-9E31-D31B34256C6E}"/>
              </a:ext>
            </a:extLst>
          </p:cNvPr>
          <p:cNvGrpSpPr/>
          <p:nvPr/>
        </p:nvGrpSpPr>
        <p:grpSpPr>
          <a:xfrm>
            <a:off x="815009" y="1713146"/>
            <a:ext cx="7513983" cy="3431708"/>
            <a:chOff x="815009" y="2145587"/>
            <a:chExt cx="7513983" cy="3431708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t------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8A1097AC-DF8B-4D92-9DF2-023F2680EA48}"/>
                </a:ext>
              </a:extLst>
            </p:cNvPr>
            <p:cNvSpPr txBox="1"/>
            <p:nvPr/>
          </p:nvSpPr>
          <p:spPr>
            <a:xfrm>
              <a:off x="815009" y="2145587"/>
              <a:ext cx="7513983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今夜</a:t>
              </a:r>
              <a:r>
                <a:rPr kumimoji="1" lang="en-US" altLang="ja-JP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(</a:t>
              </a:r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は</a:t>
              </a:r>
              <a:r>
                <a:rPr kumimoji="1" lang="en-US" altLang="ja-JP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)</a:t>
              </a:r>
              <a:endParaRPr kumimoji="1" lang="ja-JP" altLang="en-US" sz="66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2_L2_kihon_v8_tonight">
            <a:hlinkClick r:id="" action="ppaction://media"/>
            <a:extLst>
              <a:ext uri="{FF2B5EF4-FFF2-40B4-BE49-F238E27FC236}">
                <a16:creationId xmlns:a16="http://schemas.microsoft.com/office/drawing/2014/main" id="{D682447A-528A-4A4F-9804-257C57CEACF2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706563" y="830263"/>
            <a:ext cx="609600" cy="609600"/>
          </a:xfrm>
          <a:prstGeom prst="rect">
            <a:avLst/>
          </a:prstGeom>
        </p:spPr>
      </p:pic>
      <p:cxnSp>
        <p:nvCxnSpPr>
          <p:cNvPr id="3" name="直線コネクタ 2">
            <a:extLst>
              <a:ext uri="{FF2B5EF4-FFF2-40B4-BE49-F238E27FC236}">
                <a16:creationId xmlns:a16="http://schemas.microsoft.com/office/drawing/2014/main" id="{592B0A55-0CAC-42DB-7D97-56E3BA382C2D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9356343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123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647700" y="2497976"/>
            <a:ext cx="7848600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tonight</a:t>
            </a:r>
            <a:endParaRPr kumimoji="1" lang="ja-JP" altLang="en-US" sz="66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8" name="G2_L2_kihon_v8_tonight">
            <a:hlinkClick r:id="" action="ppaction://media"/>
            <a:extLst>
              <a:ext uri="{FF2B5EF4-FFF2-40B4-BE49-F238E27FC236}">
                <a16:creationId xmlns:a16="http://schemas.microsoft.com/office/drawing/2014/main" id="{67FE0819-DEF4-4E59-A61C-4025AA4F4F7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706563" y="830263"/>
            <a:ext cx="609600" cy="609600"/>
          </a:xfrm>
          <a:prstGeom prst="rect">
            <a:avLst/>
          </a:prstGeom>
        </p:spPr>
      </p:pic>
      <p:cxnSp>
        <p:nvCxnSpPr>
          <p:cNvPr id="2" name="直線コネクタ 1">
            <a:extLst>
              <a:ext uri="{FF2B5EF4-FFF2-40B4-BE49-F238E27FC236}">
                <a16:creationId xmlns:a16="http://schemas.microsoft.com/office/drawing/2014/main" id="{AB89133B-39EB-A944-7AC9-9D90FBDEF7CF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16247103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123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6DEE03F3-8E10-44A6-BC6B-C0A40983B84E}"/>
              </a:ext>
            </a:extLst>
          </p:cNvPr>
          <p:cNvSpPr txBox="1"/>
          <p:nvPr/>
        </p:nvSpPr>
        <p:spPr>
          <a:xfrm>
            <a:off x="815009" y="2497976"/>
            <a:ext cx="7513983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今夜</a:t>
            </a:r>
            <a:r>
              <a:rPr kumimoji="1" lang="en-US" altLang="ja-JP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(</a:t>
            </a:r>
            <a:r>
              <a:rPr kumimoji="1" lang="ja-JP" altLang="en-US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は</a:t>
            </a:r>
            <a:r>
              <a:rPr kumimoji="1" lang="en-US" altLang="ja-JP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)</a:t>
            </a:r>
            <a:endParaRPr kumimoji="1" lang="ja-JP" altLang="en-US" sz="66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5" name="G2_L2_kihon_v8_tonight">
            <a:hlinkClick r:id="" action="ppaction://media"/>
            <a:extLst>
              <a:ext uri="{FF2B5EF4-FFF2-40B4-BE49-F238E27FC236}">
                <a16:creationId xmlns:a16="http://schemas.microsoft.com/office/drawing/2014/main" id="{DED9FB84-2BC6-46FD-A69C-0D5A15581623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-1706563" y="830263"/>
            <a:ext cx="609600" cy="609600"/>
          </a:xfrm>
          <a:prstGeom prst="rect">
            <a:avLst/>
          </a:prstGeom>
        </p:spPr>
      </p:pic>
      <p:pic>
        <p:nvPicPr>
          <p:cNvPr id="2" name="合格の鐘">
            <a:hlinkClick r:id="" action="ppaction://media"/>
            <a:extLst>
              <a:ext uri="{FF2B5EF4-FFF2-40B4-BE49-F238E27FC236}">
                <a16:creationId xmlns:a16="http://schemas.microsoft.com/office/drawing/2014/main" id="{4ECC00A5-2DBA-91CE-122C-17CBF70C11AF}"/>
              </a:ext>
            </a:extLst>
          </p:cNvPr>
          <p:cNvPicPr>
            <a:picLocks noChangeAspect="1"/>
          </p:cNvPicPr>
          <p:nvPr>
            <a:audioFile r:link="rId4"/>
            <p:extLst>
              <p:ext uri="{DAA4B4D4-6D71-4841-9C94-3DE7FCFB9230}">
                <p14:media xmlns:p14="http://schemas.microsoft.com/office/powerpoint/2010/main" r:embed="rId3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-1017106" y="4244492"/>
            <a:ext cx="609601" cy="609600"/>
          </a:xfrm>
          <a:prstGeom prst="rect">
            <a:avLst/>
          </a:prstGeom>
        </p:spPr>
      </p:pic>
      <p:cxnSp>
        <p:nvCxnSpPr>
          <p:cNvPr id="3" name="直線コネクタ 2">
            <a:extLst>
              <a:ext uri="{FF2B5EF4-FFF2-40B4-BE49-F238E27FC236}">
                <a16:creationId xmlns:a16="http://schemas.microsoft.com/office/drawing/2014/main" id="{DA4987CA-FF9C-4B03-09C4-811AFBB5187D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09232475"/>
      </p:ext>
    </p:extLst>
  </p:cSld>
  <p:clrMapOvr>
    <a:masterClrMapping/>
  </p:clrMapOvr>
  <p:transition spd="med">
    <p:pull/>
    <p:sndAc>
      <p:stSnd>
        <p:snd r:embed="rId6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123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0" dur="5485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1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  <p:audio>
              <p:cMediaNode vol="80000" showWhenStopped="0">
                <p:cTn id="12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9FDB328-DDB3-B0E0-11AD-2A948CF27D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9C7A70B9-512D-5103-51B8-EFF9577B0607}"/>
              </a:ext>
            </a:extLst>
          </p:cNvPr>
          <p:cNvSpPr txBox="1"/>
          <p:nvPr/>
        </p:nvSpPr>
        <p:spPr>
          <a:xfrm>
            <a:off x="265044" y="5723388"/>
            <a:ext cx="861391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3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英語にしなさい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142E353E-7DD6-E37E-E6CE-1A14614E875A}"/>
              </a:ext>
            </a:extLst>
          </p:cNvPr>
          <p:cNvSpPr txBox="1"/>
          <p:nvPr/>
        </p:nvSpPr>
        <p:spPr>
          <a:xfrm>
            <a:off x="741073" y="1855936"/>
            <a:ext cx="7661855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1500" b="1" dirty="0">
                <a:ln w="28575">
                  <a:noFill/>
                </a:ln>
                <a:latin typeface="メイリオ" panose="020B0604030504040204" pitchFamily="50" charset="-128"/>
                <a:ea typeface="メイリオ" panose="020B0604030504040204" pitchFamily="50" charset="-128"/>
              </a:rPr>
              <a:t>確認テスト</a:t>
            </a: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2E9C12C0-2A54-3868-E813-474F989ADD5D}"/>
              </a:ext>
            </a:extLst>
          </p:cNvPr>
          <p:cNvSpPr/>
          <p:nvPr/>
        </p:nvSpPr>
        <p:spPr>
          <a:xfrm>
            <a:off x="66261" y="0"/>
            <a:ext cx="9011478" cy="6857999"/>
          </a:xfrm>
          <a:prstGeom prst="rect">
            <a:avLst/>
          </a:prstGeom>
          <a:noFill/>
          <a:ln w="1270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01112244"/>
      </p:ext>
    </p:extLst>
  </p:cSld>
  <p:clrMapOvr>
    <a:masterClrMapping/>
  </p:clrMapOvr>
  <p:transition spd="slow">
    <p:push dir="u"/>
  </p:transition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4371848-8D6D-6D86-10BE-8E598DCF1FD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943C945E-96D2-AB0A-7A35-BF306642BCE9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9762974B-5700-0628-3093-440E1A190E55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35FD51D0-53F2-5D25-67AC-3EA703FE8B9C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確認テスト①</a:t>
            </a:r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CD6EB99F-0831-F25F-10DE-CA85BD872C43}"/>
              </a:ext>
            </a:extLst>
          </p:cNvPr>
          <p:cNvGrpSpPr/>
          <p:nvPr/>
        </p:nvGrpSpPr>
        <p:grpSpPr>
          <a:xfrm>
            <a:off x="815009" y="1711490"/>
            <a:ext cx="7513983" cy="3435021"/>
            <a:chOff x="815009" y="2142274"/>
            <a:chExt cx="7513983" cy="3435021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E8C77E79-AEB0-3F71-6FDA-82C6645AEC6A}"/>
                </a:ext>
              </a:extLst>
            </p:cNvPr>
            <p:cNvSpPr txBox="1"/>
            <p:nvPr/>
          </p:nvSpPr>
          <p:spPr>
            <a:xfrm>
              <a:off x="815009" y="2142274"/>
              <a:ext cx="7513983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をする</a:t>
              </a: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11D65481-52D9-E834-BF71-DE5FA807636C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play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2_L2_kihon_v1_play">
            <a:hlinkClick r:id="" action="ppaction://media"/>
            <a:extLst>
              <a:ext uri="{FF2B5EF4-FFF2-40B4-BE49-F238E27FC236}">
                <a16:creationId xmlns:a16="http://schemas.microsoft.com/office/drawing/2014/main" id="{4F5BD744-AC99-1A66-5A92-B30E39B185E2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500188" y="800100"/>
            <a:ext cx="609600" cy="6096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8D17495C-835A-1783-6047-BA71E5C53466}"/>
              </a:ext>
            </a:extLst>
          </p:cNvPr>
          <p:cNvSpPr/>
          <p:nvPr/>
        </p:nvSpPr>
        <p:spPr>
          <a:xfrm>
            <a:off x="3251200" y="3431859"/>
            <a:ext cx="2692402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8047353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19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5676ED2-7CD1-A4F6-4722-3F66C37E2B9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40B6B6DB-A478-8691-A47A-2F57A4053E38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F3429B52-5B1B-4567-3460-2D7BDD821DA1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06CAF474-025F-EE2D-1D15-6D23F46FF225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確認テスト②</a:t>
            </a:r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5D285B8E-07C3-684C-EF99-85765ABB99C8}"/>
              </a:ext>
            </a:extLst>
          </p:cNvPr>
          <p:cNvGrpSpPr/>
          <p:nvPr/>
        </p:nvGrpSpPr>
        <p:grpSpPr>
          <a:xfrm>
            <a:off x="815008" y="1713146"/>
            <a:ext cx="7513984" cy="3431708"/>
            <a:chOff x="815008" y="2145587"/>
            <a:chExt cx="7513984" cy="3431708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8B8D96EB-6B4C-1317-F842-FDE13F5F7C11}"/>
                </a:ext>
              </a:extLst>
            </p:cNvPr>
            <p:cNvSpPr txBox="1"/>
            <p:nvPr/>
          </p:nvSpPr>
          <p:spPr>
            <a:xfrm>
              <a:off x="815009" y="2145587"/>
              <a:ext cx="7513983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サッカー</a:t>
              </a:r>
              <a:endParaRPr kumimoji="1" lang="ja-JP" altLang="en-US" sz="66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EDA93A7B-B888-0063-E6DC-B275A2FCD59E}"/>
                </a:ext>
              </a:extLst>
            </p:cNvPr>
            <p:cNvSpPr txBox="1"/>
            <p:nvPr/>
          </p:nvSpPr>
          <p:spPr>
            <a:xfrm>
              <a:off x="815008" y="4007635"/>
              <a:ext cx="751398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soccer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2_L2_kihon_v2_soccer">
            <a:hlinkClick r:id="" action="ppaction://media"/>
            <a:extLst>
              <a:ext uri="{FF2B5EF4-FFF2-40B4-BE49-F238E27FC236}">
                <a16:creationId xmlns:a16="http://schemas.microsoft.com/office/drawing/2014/main" id="{C6E6A07B-4C97-1F0A-CFB1-E49A1DC5ED3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939800" y="976313"/>
            <a:ext cx="609600" cy="6096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6F938625-66C8-1D04-FCAD-B522C82F13F7}"/>
              </a:ext>
            </a:extLst>
          </p:cNvPr>
          <p:cNvSpPr/>
          <p:nvPr/>
        </p:nvSpPr>
        <p:spPr>
          <a:xfrm>
            <a:off x="2451100" y="3431859"/>
            <a:ext cx="4216402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6863886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123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2A378039-63B9-424F-9A1C-D5B361E98C7E}"/>
              </a:ext>
            </a:extLst>
          </p:cNvPr>
          <p:cNvGrpSpPr/>
          <p:nvPr/>
        </p:nvGrpSpPr>
        <p:grpSpPr>
          <a:xfrm>
            <a:off x="815009" y="1711490"/>
            <a:ext cx="7513983" cy="3435021"/>
            <a:chOff x="815009" y="2142274"/>
            <a:chExt cx="7513983" cy="3435021"/>
          </a:xfrm>
        </p:grpSpPr>
        <p:sp>
          <p:nvSpPr>
            <p:cNvPr id="5" name="テキスト ボックス 4"/>
            <p:cNvSpPr txBox="1"/>
            <p:nvPr/>
          </p:nvSpPr>
          <p:spPr>
            <a:xfrm>
              <a:off x="815009" y="2142274"/>
              <a:ext cx="7513983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をする</a:t>
              </a: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p---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2_L2_kihon_v1_play">
            <a:hlinkClick r:id="" action="ppaction://media"/>
            <a:extLst>
              <a:ext uri="{FF2B5EF4-FFF2-40B4-BE49-F238E27FC236}">
                <a16:creationId xmlns:a16="http://schemas.microsoft.com/office/drawing/2014/main" id="{82CBB73A-AD85-4209-9CA8-70D4C2BF806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500188" y="80010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0879270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19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6787083-FD56-D324-951F-0D28484D02B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413016CD-7BD6-54E5-B188-2125DBAEA885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ADBB0993-9988-CD85-A83D-78009DC201CE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A9A0DEA2-10F5-05A9-1B6F-BAFD4C397EFB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確認テスト③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B7E46AF5-4E62-9C00-9400-EB2250269176}"/>
              </a:ext>
            </a:extLst>
          </p:cNvPr>
          <p:cNvGrpSpPr/>
          <p:nvPr/>
        </p:nvGrpSpPr>
        <p:grpSpPr>
          <a:xfrm>
            <a:off x="-127000" y="1711490"/>
            <a:ext cx="9398000" cy="3435021"/>
            <a:chOff x="-127000" y="2142274"/>
            <a:chExt cx="9398000" cy="3435021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030665AD-B879-AFAA-3B17-A34D51EC1772}"/>
                </a:ext>
              </a:extLst>
            </p:cNvPr>
            <p:cNvSpPr txBox="1"/>
            <p:nvPr/>
          </p:nvSpPr>
          <p:spPr>
            <a:xfrm>
              <a:off x="-127000" y="4007635"/>
              <a:ext cx="9398000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tomorrow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26DDDBF7-B901-896C-98C2-A11A93ABAA26}"/>
                </a:ext>
              </a:extLst>
            </p:cNvPr>
            <p:cNvSpPr txBox="1"/>
            <p:nvPr/>
          </p:nvSpPr>
          <p:spPr>
            <a:xfrm>
              <a:off x="815009" y="2142274"/>
              <a:ext cx="7513983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明日</a:t>
              </a:r>
              <a:r>
                <a:rPr kumimoji="1" lang="en-US" altLang="ja-JP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(</a:t>
              </a:r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は</a:t>
              </a:r>
              <a:r>
                <a:rPr kumimoji="1" lang="en-US" altLang="ja-JP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)</a:t>
              </a:r>
              <a:endParaRPr kumimoji="1" lang="ja-JP" altLang="en-US" sz="66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2_L2_kihon_v3_tomorrow">
            <a:hlinkClick r:id="" action="ppaction://media"/>
            <a:extLst>
              <a:ext uri="{FF2B5EF4-FFF2-40B4-BE49-F238E27FC236}">
                <a16:creationId xmlns:a16="http://schemas.microsoft.com/office/drawing/2014/main" id="{A91EFFAF-41F0-E9AA-A31D-982E54E9564F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293813" y="1036638"/>
            <a:ext cx="609600" cy="6096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53B38E6E-928F-E8A8-9618-D69BC8DF0807}"/>
              </a:ext>
            </a:extLst>
          </p:cNvPr>
          <p:cNvSpPr/>
          <p:nvPr/>
        </p:nvSpPr>
        <p:spPr>
          <a:xfrm>
            <a:off x="1358900" y="3431859"/>
            <a:ext cx="6451600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7237318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50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A2B5450-68DF-85E8-CC29-E616DC909AD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7FFE8FE7-3348-C7A4-AF2B-08D51A525ABE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A1572CD2-A162-B05A-D6D1-33296AFC4FCB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91A117FE-3DE4-DD0C-F9E6-B62604848625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確認テスト④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2A2B04A5-C94F-93C3-B7F7-778C23EAE6FE}"/>
              </a:ext>
            </a:extLst>
          </p:cNvPr>
          <p:cNvGrpSpPr/>
          <p:nvPr/>
        </p:nvGrpSpPr>
        <p:grpSpPr>
          <a:xfrm>
            <a:off x="206478" y="1636202"/>
            <a:ext cx="8731046" cy="3585596"/>
            <a:chOff x="206478" y="1991699"/>
            <a:chExt cx="8731046" cy="3585596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74D13217-646F-9E36-7C14-EADC894391C5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visit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DCC4203C-41D0-9607-B7C4-945DC06FAF8A}"/>
                </a:ext>
              </a:extLst>
            </p:cNvPr>
            <p:cNvSpPr txBox="1"/>
            <p:nvPr/>
          </p:nvSpPr>
          <p:spPr>
            <a:xfrm>
              <a:off x="206478" y="1991699"/>
              <a:ext cx="8731046" cy="20159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2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訪ねる</a:t>
              </a:r>
            </a:p>
          </p:txBody>
        </p:sp>
      </p:grpSp>
      <p:pic>
        <p:nvPicPr>
          <p:cNvPr id="4" name="G2_L2_kihon_v4_visit">
            <a:hlinkClick r:id="" action="ppaction://media"/>
            <a:extLst>
              <a:ext uri="{FF2B5EF4-FFF2-40B4-BE49-F238E27FC236}">
                <a16:creationId xmlns:a16="http://schemas.microsoft.com/office/drawing/2014/main" id="{A72BB01C-9151-9B00-5FB8-BB3A9BAE3CA7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2266950" y="1803400"/>
            <a:ext cx="609600" cy="6096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957716CF-666C-3989-B00F-6D47B4912A18}"/>
              </a:ext>
            </a:extLst>
          </p:cNvPr>
          <p:cNvSpPr/>
          <p:nvPr/>
        </p:nvSpPr>
        <p:spPr>
          <a:xfrm>
            <a:off x="3225800" y="3431859"/>
            <a:ext cx="2692402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7612618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67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8E26278-FCF2-23AB-A938-8463B4E19DF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4440DAA6-C4E5-5EE1-0580-154EF6F3FBDD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44B46069-29C8-1BF4-1F07-8CE1810D61E5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3E93D657-9E15-1DB8-7363-7991D094601D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確認テスト⑤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BED949B1-7A01-B4F4-F508-75B60FD341C6}"/>
              </a:ext>
            </a:extLst>
          </p:cNvPr>
          <p:cNvGrpSpPr/>
          <p:nvPr/>
        </p:nvGrpSpPr>
        <p:grpSpPr>
          <a:xfrm>
            <a:off x="815009" y="1536175"/>
            <a:ext cx="7513983" cy="3785651"/>
            <a:chOff x="815009" y="1791644"/>
            <a:chExt cx="7513983" cy="3785651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70F5CC39-1554-140A-E4DA-0950598A2B9E}"/>
                </a:ext>
              </a:extLst>
            </p:cNvPr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おじ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CC05993C-CE00-7750-CD1D-B0D5580824DC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uncle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2_L2_kihon_v5_uncle">
            <a:hlinkClick r:id="" action="ppaction://media"/>
            <a:extLst>
              <a:ext uri="{FF2B5EF4-FFF2-40B4-BE49-F238E27FC236}">
                <a16:creationId xmlns:a16="http://schemas.microsoft.com/office/drawing/2014/main" id="{32049647-31FE-791B-B9D6-19212B0E87DF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293813" y="1095375"/>
            <a:ext cx="609600" cy="6096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8DE79257-489A-B8A1-725E-BE9CC1C0DCB6}"/>
              </a:ext>
            </a:extLst>
          </p:cNvPr>
          <p:cNvSpPr/>
          <p:nvPr/>
        </p:nvSpPr>
        <p:spPr>
          <a:xfrm>
            <a:off x="2832100" y="3608227"/>
            <a:ext cx="3479802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4938515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123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6AF9980-D645-675C-3ED8-8AF69A84D03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E9FB47EE-5C64-8CF9-8033-83A2C8ED4843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5A186957-6081-8630-8E91-E81735F6BCCA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1CA44EA6-9975-1BDD-0E2F-E0F867A910CF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確認テスト⑥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06F75844-7C8B-9B56-ED91-286BF9397C27}"/>
              </a:ext>
            </a:extLst>
          </p:cNvPr>
          <p:cNvGrpSpPr/>
          <p:nvPr/>
        </p:nvGrpSpPr>
        <p:grpSpPr>
          <a:xfrm>
            <a:off x="815009" y="1636202"/>
            <a:ext cx="7513983" cy="3585596"/>
            <a:chOff x="815009" y="1991699"/>
            <a:chExt cx="7513983" cy="3585596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CA5D204D-5F8E-477F-56C1-D634CF396993}"/>
                </a:ext>
              </a:extLst>
            </p:cNvPr>
            <p:cNvSpPr txBox="1"/>
            <p:nvPr/>
          </p:nvSpPr>
          <p:spPr>
            <a:xfrm>
              <a:off x="815009" y="1991699"/>
              <a:ext cx="7513983" cy="20159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2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ひまな</a:t>
              </a:r>
              <a:endParaRPr kumimoji="1" lang="ja-JP" altLang="en-US" sz="125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28E51927-AAF9-A7B9-63D9-76698DA85C86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free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2_L2_kihon_v6_free">
            <a:hlinkClick r:id="" action="ppaction://media"/>
            <a:extLst>
              <a:ext uri="{FF2B5EF4-FFF2-40B4-BE49-F238E27FC236}">
                <a16:creationId xmlns:a16="http://schemas.microsoft.com/office/drawing/2014/main" id="{9CA57A74-BC98-BEDF-2F55-811D977A05F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500188" y="1243013"/>
            <a:ext cx="609600" cy="6096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A1A38800-3096-C5F4-C9C9-C4C761310E85}"/>
              </a:ext>
            </a:extLst>
          </p:cNvPr>
          <p:cNvSpPr/>
          <p:nvPr/>
        </p:nvSpPr>
        <p:spPr>
          <a:xfrm>
            <a:off x="3251200" y="3431859"/>
            <a:ext cx="2628900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9258480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19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2EB2D8E-030C-4A7E-94BB-8D581EB0A00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20433D83-1CEF-B037-4683-EA95B925C7E4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869C598A-33B2-3F75-60CA-33A46456E5E6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E7B2F9B6-ECD9-FC9D-AB29-EFDDE28C258A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確認テスト⑦</a:t>
            </a:r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E68310E9-DB21-B2F0-C8AF-C163E3066BDF}"/>
              </a:ext>
            </a:extLst>
          </p:cNvPr>
          <p:cNvGrpSpPr/>
          <p:nvPr/>
        </p:nvGrpSpPr>
        <p:grpSpPr>
          <a:xfrm>
            <a:off x="-241300" y="1536175"/>
            <a:ext cx="9626600" cy="3785651"/>
            <a:chOff x="-241300" y="1791644"/>
            <a:chExt cx="9626600" cy="3785651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34D17CED-A5B7-B376-0717-A40456165A9D}"/>
                </a:ext>
              </a:extLst>
            </p:cNvPr>
            <p:cNvSpPr txBox="1"/>
            <p:nvPr/>
          </p:nvSpPr>
          <p:spPr>
            <a:xfrm>
              <a:off x="-241300" y="4007635"/>
              <a:ext cx="9626600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afternoon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CD3434B3-F252-2F3A-98D5-0CCF49E6E950}"/>
                </a:ext>
              </a:extLst>
            </p:cNvPr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午後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2_L2_kihon_v7_afternoon">
            <a:hlinkClick r:id="" action="ppaction://media"/>
            <a:extLst>
              <a:ext uri="{FF2B5EF4-FFF2-40B4-BE49-F238E27FC236}">
                <a16:creationId xmlns:a16="http://schemas.microsoft.com/office/drawing/2014/main" id="{67AC5563-B91C-11DC-A47E-D093E4CC7BEC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766888" y="741363"/>
            <a:ext cx="609600" cy="6096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8BA63612-71D6-ADD2-06EB-A43BE789876C}"/>
              </a:ext>
            </a:extLst>
          </p:cNvPr>
          <p:cNvSpPr/>
          <p:nvPr/>
        </p:nvSpPr>
        <p:spPr>
          <a:xfrm>
            <a:off x="1384299" y="3608227"/>
            <a:ext cx="6375402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20199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123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E077708-407D-249C-B402-6A2DCC0680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27E195C9-7D05-1770-3351-B7F66B10868E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8F90D0C5-760D-DE71-235A-24B160415683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FE526478-6B91-3867-82E6-EE3E4B8C8E70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確認テスト⑧</a:t>
            </a:r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5AF5E2DA-C029-29EF-AA95-76869DA8476D}"/>
              </a:ext>
            </a:extLst>
          </p:cNvPr>
          <p:cNvGrpSpPr/>
          <p:nvPr/>
        </p:nvGrpSpPr>
        <p:grpSpPr>
          <a:xfrm>
            <a:off x="815008" y="1713146"/>
            <a:ext cx="7513984" cy="3431708"/>
            <a:chOff x="815008" y="2145587"/>
            <a:chExt cx="7513984" cy="3431708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30528A78-7376-51B4-CE22-97A1FDB460F5}"/>
                </a:ext>
              </a:extLst>
            </p:cNvPr>
            <p:cNvSpPr txBox="1"/>
            <p:nvPr/>
          </p:nvSpPr>
          <p:spPr>
            <a:xfrm>
              <a:off x="815008" y="4007635"/>
              <a:ext cx="751398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tonight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D4C87926-C5D4-2F8D-38F7-54E044CC4CAB}"/>
                </a:ext>
              </a:extLst>
            </p:cNvPr>
            <p:cNvSpPr txBox="1"/>
            <p:nvPr/>
          </p:nvSpPr>
          <p:spPr>
            <a:xfrm>
              <a:off x="815009" y="2145587"/>
              <a:ext cx="7513983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今夜</a:t>
              </a:r>
              <a:r>
                <a:rPr kumimoji="1" lang="en-US" altLang="ja-JP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(</a:t>
              </a:r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は</a:t>
              </a:r>
              <a:r>
                <a:rPr kumimoji="1" lang="en-US" altLang="ja-JP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)</a:t>
              </a:r>
              <a:endParaRPr kumimoji="1" lang="ja-JP" altLang="en-US" sz="66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2_L2_kihon_v8_tonight">
            <a:hlinkClick r:id="" action="ppaction://media"/>
            <a:extLst>
              <a:ext uri="{FF2B5EF4-FFF2-40B4-BE49-F238E27FC236}">
                <a16:creationId xmlns:a16="http://schemas.microsoft.com/office/drawing/2014/main" id="{2ACB1B29-9537-A2A8-3C97-7A80A944EB44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706563" y="830263"/>
            <a:ext cx="609600" cy="609600"/>
          </a:xfrm>
          <a:prstGeom prst="rect">
            <a:avLst/>
          </a:prstGeom>
        </p:spPr>
      </p:pic>
      <p:cxnSp>
        <p:nvCxnSpPr>
          <p:cNvPr id="10" name="直線コネクタ 9">
            <a:extLst>
              <a:ext uri="{FF2B5EF4-FFF2-40B4-BE49-F238E27FC236}">
                <a16:creationId xmlns:a16="http://schemas.microsoft.com/office/drawing/2014/main" id="{1FCB80E6-17EB-82B0-BC6E-5239367294B3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A264324B-93D7-57E8-F726-63ED707EAE89}"/>
              </a:ext>
            </a:extLst>
          </p:cNvPr>
          <p:cNvSpPr/>
          <p:nvPr/>
        </p:nvSpPr>
        <p:spPr>
          <a:xfrm>
            <a:off x="2222500" y="3431859"/>
            <a:ext cx="4724402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8936783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123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1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158775" y="2105561"/>
            <a:ext cx="682645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play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2_L2_kihon_v1_play">
            <a:hlinkClick r:id="" action="ppaction://media"/>
            <a:extLst>
              <a:ext uri="{FF2B5EF4-FFF2-40B4-BE49-F238E27FC236}">
                <a16:creationId xmlns:a16="http://schemas.microsoft.com/office/drawing/2014/main" id="{F5522F10-2577-4C9B-8EB7-87D4BC7CBC14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500188" y="80010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38440766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19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4628EEE4-58DB-417F-9BB0-36BFFD424293}"/>
              </a:ext>
            </a:extLst>
          </p:cNvPr>
          <p:cNvSpPr txBox="1"/>
          <p:nvPr/>
        </p:nvSpPr>
        <p:spPr>
          <a:xfrm>
            <a:off x="815009" y="2497976"/>
            <a:ext cx="7513983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…</a:t>
            </a:r>
            <a:r>
              <a:rPr kumimoji="1" lang="ja-JP" altLang="en-US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をする</a:t>
            </a:r>
          </a:p>
        </p:txBody>
      </p:sp>
      <p:pic>
        <p:nvPicPr>
          <p:cNvPr id="5" name="G2_L2_kihon_v1_play">
            <a:hlinkClick r:id="" action="ppaction://media"/>
            <a:extLst>
              <a:ext uri="{FF2B5EF4-FFF2-40B4-BE49-F238E27FC236}">
                <a16:creationId xmlns:a16="http://schemas.microsoft.com/office/drawing/2014/main" id="{2EE06BCB-FB69-4E0E-AE15-E7CEFBFC0FCD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500188" y="80010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5858041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19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82D220F8-A12F-466D-897D-B7B7828F05B9}"/>
              </a:ext>
            </a:extLst>
          </p:cNvPr>
          <p:cNvGrpSpPr/>
          <p:nvPr/>
        </p:nvGrpSpPr>
        <p:grpSpPr>
          <a:xfrm>
            <a:off x="815009" y="1713146"/>
            <a:ext cx="7513983" cy="3431708"/>
            <a:chOff x="815009" y="2145587"/>
            <a:chExt cx="7513983" cy="3431708"/>
          </a:xfrm>
        </p:grpSpPr>
        <p:sp>
          <p:nvSpPr>
            <p:cNvPr id="5" name="テキスト ボックス 4"/>
            <p:cNvSpPr txBox="1"/>
            <p:nvPr/>
          </p:nvSpPr>
          <p:spPr>
            <a:xfrm>
              <a:off x="815009" y="2145587"/>
              <a:ext cx="7513983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サッカー</a:t>
              </a:r>
              <a:endParaRPr kumimoji="1" lang="ja-JP" altLang="en-US" sz="66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s-----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2_L2_kihon_v2_soccer">
            <a:hlinkClick r:id="" action="ppaction://media"/>
            <a:extLst>
              <a:ext uri="{FF2B5EF4-FFF2-40B4-BE49-F238E27FC236}">
                <a16:creationId xmlns:a16="http://schemas.microsoft.com/office/drawing/2014/main" id="{1976038F-7A9C-4962-9B27-91ECA77A549F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939800" y="976313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7947369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123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158775" y="2321005"/>
            <a:ext cx="6826450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soccer</a:t>
            </a:r>
            <a:endParaRPr kumimoji="1" lang="ja-JP" altLang="en-US" sz="7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8" name="G2_L2_kihon_v2_soccer">
            <a:hlinkClick r:id="" action="ppaction://media"/>
            <a:extLst>
              <a:ext uri="{FF2B5EF4-FFF2-40B4-BE49-F238E27FC236}">
                <a16:creationId xmlns:a16="http://schemas.microsoft.com/office/drawing/2014/main" id="{7B82F5F6-4526-4CD0-961C-D96C9BE8E47C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939800" y="976313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3243437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123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7F0C667A-D404-4BCB-A121-6C80537213BC}"/>
              </a:ext>
            </a:extLst>
          </p:cNvPr>
          <p:cNvSpPr txBox="1"/>
          <p:nvPr/>
        </p:nvSpPr>
        <p:spPr>
          <a:xfrm>
            <a:off x="815009" y="2497976"/>
            <a:ext cx="7513983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サッカー</a:t>
            </a:r>
            <a:endParaRPr kumimoji="1" lang="ja-JP" altLang="en-US" sz="66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6" name="G2_L2_kihon_v2_soccer">
            <a:hlinkClick r:id="" action="ppaction://media"/>
            <a:extLst>
              <a:ext uri="{FF2B5EF4-FFF2-40B4-BE49-F238E27FC236}">
                <a16:creationId xmlns:a16="http://schemas.microsoft.com/office/drawing/2014/main" id="{49DD180F-F800-449E-AD5E-56A4CC32AE6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939800" y="976313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0822703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123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32F4FCD9-B734-449F-9F69-ED4E5AC61FA9}"/>
              </a:ext>
            </a:extLst>
          </p:cNvPr>
          <p:cNvGrpSpPr/>
          <p:nvPr/>
        </p:nvGrpSpPr>
        <p:grpSpPr>
          <a:xfrm>
            <a:off x="815009" y="1711490"/>
            <a:ext cx="7513983" cy="3435021"/>
            <a:chOff x="815009" y="2142274"/>
            <a:chExt cx="7513983" cy="3435021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939800" y="4007635"/>
              <a:ext cx="7264400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t-------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8A1097AC-DF8B-4D92-9DF2-023F2680EA48}"/>
                </a:ext>
              </a:extLst>
            </p:cNvPr>
            <p:cNvSpPr txBox="1"/>
            <p:nvPr/>
          </p:nvSpPr>
          <p:spPr>
            <a:xfrm>
              <a:off x="815009" y="2142274"/>
              <a:ext cx="7513983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明日</a:t>
              </a:r>
              <a:r>
                <a:rPr kumimoji="1" lang="en-US" altLang="ja-JP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(</a:t>
              </a:r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は</a:t>
              </a:r>
              <a:r>
                <a:rPr kumimoji="1" lang="en-US" altLang="ja-JP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)</a:t>
              </a:r>
              <a:endParaRPr kumimoji="1" lang="ja-JP" altLang="en-US" sz="66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2_L2_kihon_v3_tomorrow">
            <a:hlinkClick r:id="" action="ppaction://media"/>
            <a:extLst>
              <a:ext uri="{FF2B5EF4-FFF2-40B4-BE49-F238E27FC236}">
                <a16:creationId xmlns:a16="http://schemas.microsoft.com/office/drawing/2014/main" id="{445E1898-7411-4F67-A664-EEF0314EB9C4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293813" y="1036638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0826562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50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16754</TotalTime>
  <Words>156</Words>
  <Application>Microsoft Office PowerPoint</Application>
  <PresentationFormat>画面に合わせる (4:3)</PresentationFormat>
  <Paragraphs>64</Paragraphs>
  <Slides>35</Slides>
  <Notes>0</Notes>
  <HiddenSlides>0</HiddenSlides>
  <MMClips>35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35</vt:i4>
      </vt:variant>
    </vt:vector>
  </HeadingPairs>
  <TitlesOfParts>
    <vt:vector size="42" baseType="lpstr">
      <vt:lpstr>ＭＳ Ｐゴシック</vt:lpstr>
      <vt:lpstr>メイリオ</vt:lpstr>
      <vt:lpstr>游ゴシック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平河泰行</dc:creator>
  <cp:lastModifiedBy>prof501</cp:lastModifiedBy>
  <cp:revision>2077</cp:revision>
  <cp:lastPrinted>2016-06-23T16:36:17Z</cp:lastPrinted>
  <dcterms:created xsi:type="dcterms:W3CDTF">2016-05-30T03:13:09Z</dcterms:created>
  <dcterms:modified xsi:type="dcterms:W3CDTF">2025-12-23T05:09:02Z</dcterms:modified>
</cp:coreProperties>
</file>