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7"/>
  </p:notesMasterIdLst>
  <p:handoutMasterIdLst>
    <p:handoutMasterId r:id="rId48"/>
  </p:handoutMasterIdLst>
  <p:sldIdLst>
    <p:sldId id="3668" r:id="rId2"/>
    <p:sldId id="3735" r:id="rId3"/>
    <p:sldId id="4219" r:id="rId4"/>
    <p:sldId id="4216" r:id="rId5"/>
    <p:sldId id="4217" r:id="rId6"/>
    <p:sldId id="4218" r:id="rId7"/>
    <p:sldId id="4222" r:id="rId8"/>
    <p:sldId id="4223" r:id="rId9"/>
    <p:sldId id="4224" r:id="rId10"/>
    <p:sldId id="4225" r:id="rId11"/>
    <p:sldId id="4226" r:id="rId12"/>
    <p:sldId id="4227" r:id="rId13"/>
    <p:sldId id="3736" r:id="rId14"/>
    <p:sldId id="4220" r:id="rId15"/>
    <p:sldId id="4228" r:id="rId16"/>
    <p:sldId id="4229" r:id="rId17"/>
    <p:sldId id="4230" r:id="rId18"/>
    <p:sldId id="4231" r:id="rId19"/>
    <p:sldId id="4232" r:id="rId20"/>
    <p:sldId id="4233" r:id="rId21"/>
    <p:sldId id="4234" r:id="rId22"/>
    <p:sldId id="4235" r:id="rId23"/>
    <p:sldId id="4236" r:id="rId24"/>
    <p:sldId id="3737" r:id="rId25"/>
    <p:sldId id="4221" r:id="rId26"/>
    <p:sldId id="4237" r:id="rId27"/>
    <p:sldId id="4238" r:id="rId28"/>
    <p:sldId id="4239" r:id="rId29"/>
    <p:sldId id="4255" r:id="rId30"/>
    <p:sldId id="4256" r:id="rId31"/>
    <p:sldId id="4257" r:id="rId32"/>
    <p:sldId id="4258" r:id="rId33"/>
    <p:sldId id="4259" r:id="rId34"/>
    <p:sldId id="4260" r:id="rId35"/>
    <p:sldId id="3669" r:id="rId36"/>
    <p:sldId id="4213" r:id="rId37"/>
    <p:sldId id="4246" r:id="rId38"/>
    <p:sldId id="4247" r:id="rId39"/>
    <p:sldId id="4248" r:id="rId40"/>
    <p:sldId id="4249" r:id="rId41"/>
    <p:sldId id="4250" r:id="rId42"/>
    <p:sldId id="4251" r:id="rId43"/>
    <p:sldId id="4252" r:id="rId44"/>
    <p:sldId id="4253" r:id="rId45"/>
    <p:sldId id="4254" r:id="rId4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09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44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049C76-253E-6F46-4DFB-C4F1078073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3B1FD8F-38CE-9AD7-05CA-78B727192E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10DF729-D0B6-6356-4859-CF990D1ECC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56157A3-82C1-B4E8-F6D5-754542C8EE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36575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8C2FED-9728-2E08-A4A2-C26DC2E1BE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147455D-2D02-F028-EEEF-3272C06FD6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CA8CB1D-E6DD-7CB7-9B1C-804943B01B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FB0ECDC-213D-3AB7-E81C-D45D1E3B57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95909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F11D04-852A-062E-57D5-B3E11B941B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3D99EB5-AA9E-0909-509E-C0616778CD4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284DC56-6F1F-5A58-8000-4C35A3E83F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1C63B61-A282-356C-DBD8-9B5B48F2C3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79660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FF4F39-B279-1146-3D5F-515E452E3A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628E333-7F32-12E8-C071-62B181958E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05F9467-C147-1F3B-FD08-4FD28AF32D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023F836-EE22-DEB9-3A17-DAF40A7176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17144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4969FA-7049-55D1-7DE6-FE32513B41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54670E5-0FC6-1301-2D91-C87A43D0AF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4232A42-32FC-6775-5ECF-B4D4AEE52C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3375FA9-B5A4-9708-6B66-F928714F68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63333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8152C4-61C4-4BA7-FD56-B6E2CD8768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C30ED3F-5B06-AF56-D746-5897747673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57FCFCB-25D6-2D02-3D91-29E8DFE6AF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2D7B5CD-B547-9758-9BC9-9A59FDB31D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68312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90F767-F29D-9D17-394E-C6E5C72CF7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4B35B34-E27B-6E80-CB10-64DC8D00A0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787F4D9-1681-0F61-F78E-25145E1019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813CB08-9990-5110-5A74-32A700EF44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35190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C7819C-A9C7-FBBA-EDCC-BC0F82DB0A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BBEBDF9-26E5-954D-7B13-FBF4F80D36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19D7EE3-8580-EC19-94D7-89AC9A9E78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62CABBB-025F-754F-905E-33F0C3014AA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33725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150FD9-7BAE-6A64-57A6-F216A5D464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1DF6373-2A14-7A92-0451-437845276D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C2AC915-CF14-328A-1B8F-FCD7E1CD6D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F1EB9ED-8B9F-3FA0-F057-3F0218521D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35976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23A7A1-9EBC-3D01-4FDF-6A082091FA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9F67576-DB21-B9D8-DCFD-C74E755F06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C6C9318-F9B8-718B-9B16-FD9A1EFB4F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3EB1A4C-4613-6B84-A00C-50813DF10F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22854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1D9AD6-64D1-3DFE-58BB-440A033F6C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F39B368-D1F5-5BC3-0577-7F3E3783B0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5D0CC4F-E9B6-C501-AFDD-A8E70C7106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7986378-2E9B-6A0B-B6D0-786AD92195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37521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7206F0-1CD5-6EC0-E032-615E538380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F359D6C-1729-BDA3-2AB0-5A4A97B3F1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011C1CC-0748-92E9-00C7-5117CE741F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8564831-4448-0295-6FF9-A41D9613E0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221880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9A1AC6-EC42-8FA3-FB68-024C1A4CBD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0E839F9-3B09-EEFE-D90D-6D5010A175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574479D-4EF8-0EBF-2C82-0BC1CC22D4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0C07DAD-B6D2-28E2-BF50-8D825696AC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942785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C77606-C0B6-CAFA-AD32-88A72A9E57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FBBB5C9-4D39-7C98-A13A-C3C2EFB67C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4369A9D-5ECE-E85D-99A6-41937D8EAE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6C58920-6A85-210E-08AF-93B70B9E69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408149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C3B1B1-92C0-1B08-8FBC-D96907FD53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C0641AA-3977-21CD-E950-73D65B6A9E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6964AEE-184A-5BEB-3D18-37A087D2BC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A07817F-2CBC-3371-6FC1-A86826D3AD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243793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AABAE3-23A6-BC58-FF84-DC92DC3D6D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CD4BEDF-EC0F-2CB1-260D-A76E1190C7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1366AF1-F84C-A544-54AD-F40D8DD791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9E41423-8EF5-B5D7-152B-CE8199EF14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771023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9D46CC-3C09-732F-218F-9BCC627966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16260CB-10B2-A0DC-FE3E-BE8CC6CC52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2BA8560-0BE1-CF00-4259-9CDEE53402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D737E70-EA0F-1092-9ED9-E480F74B16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910248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E4EC12-6859-6D84-2E9D-AC712E913F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3554DD6-261A-CE66-DD60-7786BC5A2F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ECBFE32-4FF1-CB69-C8CA-8978DF1EAA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4416626-318A-36FE-8D9E-01C5F3AA09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660468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C43927-175A-7687-8199-E561832812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E81DE2B-7B11-448C-7820-21C8BC2E78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2E7B37D-FB0E-3776-ED22-96DB70A7AC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3A819D0-170C-C09F-C870-F7441FE5CD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486950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C09143-0EF0-41A9-0075-A81191A13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ED1E9EC-0342-0F97-9D1E-35CC56F525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50D7F72-8332-795E-97C1-1EB53F5CAB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32ACFF3-C768-DCE3-4070-CAD57F619E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410240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34D50E-2B47-AD42-FEB8-06EC7EB4B7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1C3584B-C636-B2DF-1D4E-A710926B89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6A75312-DF7A-716F-983B-78AAA45096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969CED8-7DF4-9331-0946-66AE4B0EEB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836663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FAA965-077E-C79C-353B-863E6A71C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4282FF7-042F-FC9D-8FE2-844273923C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9CEA5CF-01C0-921A-34D3-FE9AB5645A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643631A-3881-86A0-0EF0-69F79662E2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63204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FE115F-78DE-614A-93EC-419BF314FA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ACDC7E6-CB00-80DC-295B-ED53B4D77E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FAD7B56-687A-9E56-E525-07E27122C7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A13DF66-8C45-323D-F7B4-88762EC634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238363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AF2B26-EDE1-DAFF-9C90-1A1E2691E9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C124941-DFB0-9AA2-2887-20D1B05B56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E9E21CF-431E-96F2-376E-DF21D427F3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2E378DE-9F45-56C6-4238-F21B7D2E47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453914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8AC09D-902F-A844-CC7D-DB402D2309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4479053-31A0-E256-EBD9-7FB01CC916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5AF0427-2A9D-2ADE-A134-29DF2D3EBC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6321F1C-2409-5D4E-2897-3868189C26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206976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2FD26B-11E4-ABE7-95F7-801BFF424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55206F1-3FDD-3FCC-08D8-55EA031B6D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5194E27-98E7-6BBE-E450-433EE6389C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C255F08-C1F6-DFC1-BC13-69B891F44C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681265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232894-0422-28FC-41CA-FFA1FADE4D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3FC59F0-DBA4-EB0F-A3E8-5310922447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9F0FC20-5C07-604E-5779-DC6D1CD38F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B5D1FEE-5DC9-75A2-2242-5E776679E0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824467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B55FD3-2F46-65C2-4D19-EAFAFD9DEB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EE485DB-B2A9-1F77-474D-19A2D20628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B2EC2BD-D5E2-2A2F-52EC-7604817DA1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8BD1304-38EB-E869-301B-3809AA62C2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932433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A81226-1ADE-DD12-0BD1-4C285CB79A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A268557-2B5F-5DA4-5014-F566FB514B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7DA79AE-541F-2CAA-DFD4-B2B406E8B8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567A4E7-96D2-2136-D783-D23FA77896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154441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BB41BA-E956-47E4-3154-AB452A978F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7BD116A-B35F-C150-A3A8-7CC35A1381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8EB2AC0-2721-D4DD-2208-D04F44F1BA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6ECC1-C4CD-2535-AC38-647338D35B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75106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1736C2-9298-01C9-4C65-CB22AF9CB7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470581A-0B03-04C7-15BB-0BF03BF449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AAD30D1-F34D-D6CD-C756-1CCB0EE987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461551A-93F4-D193-1D57-401095E671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03023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5A861-4C49-B3F8-AFFD-5660DC18B2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BA798E5-856C-E897-817C-5A70BE4313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1061364-FDFD-B999-14FF-6586865718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EBEF58D-95BF-5B52-C259-6E0C2D4AED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90157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16AFF3-CF2E-CA8A-956A-4BA98778C6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FD3FD3D-59C1-63C4-7894-EE48C5042F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1E3CDF2-BA27-811F-CC1E-EA8DDD47F6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D1DAE94-44C8-D480-12C1-87C463F73A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49365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C53E49-602E-F486-BBE4-94333BD50F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43E9147-3A12-D76E-4C83-C2CD964EB3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75D1C06-6489-402F-D73F-29E6596599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B0A4337-77D4-74EA-4571-1E4D6B0C4F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44773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198A36-D43D-A925-4042-A498B45BCD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2B3B5C5-C3B2-915B-DAB7-80DDEC97D3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B40BCCB-FCF2-E30A-8CBD-A9AEAA4C3E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CAE8466-4622-BF1A-64CA-D45826BDC8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34487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B73FA2-5342-E6B5-E54F-F9B38B5DA0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04800F9-315C-1EFA-AC50-1108170E54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FD6E5A6-79D7-8767-4592-803182E716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7B375A1-F0AF-BFF8-D4C0-7103EBC099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83016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8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9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3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4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5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73DC9-9F6B-057C-83F2-3BC1CC0CE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656801-C8A8-46C7-B4BE-F25A3F104A2B}"/>
              </a:ext>
            </a:extLst>
          </p:cNvPr>
          <p:cNvSpPr txBox="1"/>
          <p:nvPr/>
        </p:nvSpPr>
        <p:spPr>
          <a:xfrm>
            <a:off x="446847" y="2037213"/>
            <a:ext cx="84408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構造を確認しましょう。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8B6552-B916-F181-6BEF-EA51B8859A76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837623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5741BF-98E1-ADB5-7E66-24C28843CB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877E7A6-7635-0D6A-FA19-5CB210C2BA40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5B925AB-F652-3724-3AB6-A4A46D68950A}"/>
              </a:ext>
            </a:extLst>
          </p:cNvPr>
          <p:cNvSpPr txBox="1"/>
          <p:nvPr/>
        </p:nvSpPr>
        <p:spPr>
          <a:xfrm>
            <a:off x="1041686" y="4128490"/>
            <a:ext cx="706062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’ll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enjoy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party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next week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F5A4AF9-7B00-EB70-D504-7F769B0993A8}"/>
              </a:ext>
            </a:extLst>
          </p:cNvPr>
          <p:cNvSpPr txBox="1"/>
          <p:nvPr/>
        </p:nvSpPr>
        <p:spPr>
          <a:xfrm>
            <a:off x="1084726" y="690490"/>
            <a:ext cx="697454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楽しむつもりです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パーティーを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来週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5" name="I’ll enjoy the party next week.">
            <a:hlinkClick r:id="" action="ppaction://media"/>
            <a:extLst>
              <a:ext uri="{FF2B5EF4-FFF2-40B4-BE49-F238E27FC236}">
                <a16:creationId xmlns:a16="http://schemas.microsoft.com/office/drawing/2014/main" id="{AF5D0983-D7F1-FE79-FD76-7CA2E0CEA07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877425" y="11430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73917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1CFF35-B3B3-39D1-C388-5D4D5E489B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A3C0C2F-FF72-0727-DADF-1413ACA10EE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DC87CD8-2E5C-7BC4-BF7A-625070834A40}"/>
              </a:ext>
            </a:extLst>
          </p:cNvPr>
          <p:cNvSpPr txBox="1"/>
          <p:nvPr/>
        </p:nvSpPr>
        <p:spPr>
          <a:xfrm>
            <a:off x="1031472" y="2409490"/>
            <a:ext cx="708105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[e----]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party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next week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’ll enjoy the party next week.">
            <a:hlinkClick r:id="" action="ppaction://media"/>
            <a:extLst>
              <a:ext uri="{FF2B5EF4-FFF2-40B4-BE49-F238E27FC236}">
                <a16:creationId xmlns:a16="http://schemas.microsoft.com/office/drawing/2014/main" id="{58E3A309-8C9D-2345-9E79-490F432C1EB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877425" y="11430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584327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699DD5-7E38-09B3-9D60-6368E758A6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7B1ED73-2EE9-4F43-093F-914E8DB4763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CF004A1-F5A4-18EC-40FB-662BE3C9CD7F}"/>
              </a:ext>
            </a:extLst>
          </p:cNvPr>
          <p:cNvSpPr txBox="1"/>
          <p:nvPr/>
        </p:nvSpPr>
        <p:spPr>
          <a:xfrm>
            <a:off x="1084726" y="2321004"/>
            <a:ext cx="697454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楽しむつもりです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パーティーを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来週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I’ll enjoy the party next week.">
            <a:hlinkClick r:id="" action="ppaction://media"/>
            <a:extLst>
              <a:ext uri="{FF2B5EF4-FFF2-40B4-BE49-F238E27FC236}">
                <a16:creationId xmlns:a16="http://schemas.microsoft.com/office/drawing/2014/main" id="{0083CDFC-2EB3-2F6C-2B5D-762E185BFE4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877425" y="11430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78198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B8FE25-AD6C-1195-4EAE-E115E59819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A01F9-5CED-83E8-1A53-EFF950D7007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3638" b="55140"/>
          <a:stretch/>
        </p:blipFill>
        <p:spPr>
          <a:xfrm>
            <a:off x="245278" y="1022216"/>
            <a:ext cx="8586000" cy="631210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F33C405-D5C2-B73B-177B-0797D4342AC2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BD9C03F-367E-26A2-3FF0-75FBC5CB0B01}"/>
              </a:ext>
            </a:extLst>
          </p:cNvPr>
          <p:cNvSpPr txBox="1"/>
          <p:nvPr/>
        </p:nvSpPr>
        <p:spPr>
          <a:xfrm>
            <a:off x="537493" y="3677650"/>
            <a:ext cx="8069014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She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will visit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her uncle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next Saturday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　 「次の土曜日に」という意味をもち、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will visit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の時間を説明しています。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F7C3A034-1E99-91CA-5EFE-F99BFBF887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6A6466F-5C64-236A-536D-DD3F63BD8BCA}"/>
              </a:ext>
            </a:extLst>
          </p:cNvPr>
          <p:cNvSpPr txBox="1"/>
          <p:nvPr/>
        </p:nvSpPr>
        <p:spPr>
          <a:xfrm>
            <a:off x="1032444" y="1725335"/>
            <a:ext cx="5368356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彼女は次の土曜日、彼女のおじさんを訪ねるでしょう。</a:t>
            </a:r>
          </a:p>
        </p:txBody>
      </p:sp>
    </p:spTree>
    <p:extLst>
      <p:ext uri="{BB962C8B-B14F-4D97-AF65-F5344CB8AC3E}">
        <p14:creationId xmlns:p14="http://schemas.microsoft.com/office/powerpoint/2010/main" val="1083331645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FED078-0692-EDE5-24F9-4932F99E9F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ABABFE63-99F2-2DCF-C02D-0F2BF4427FEE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A0EC14D-3B8F-E6DC-9FA8-8814FB264603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A1FE66D-57D3-A09A-0633-B87695E0B5BC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A772C8E-58B0-AD18-6BF7-31D35766A740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AE6A9F9D-B7DA-A5A2-FAE4-E21F023B052F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5500019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8BF3CA-D338-AC4F-A4E0-97C90F65FD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2BD7887-027B-3B94-9485-79679E5282CB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9076F86-B7BA-8146-F871-0D15D42748EA}"/>
              </a:ext>
            </a:extLst>
          </p:cNvPr>
          <p:cNvSpPr txBox="1"/>
          <p:nvPr/>
        </p:nvSpPr>
        <p:spPr>
          <a:xfrm>
            <a:off x="502001" y="4128490"/>
            <a:ext cx="815939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She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will visit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her uncle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next Saturday.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A5EFF38-43FB-FA8C-4CA5-917AF0DE3950}"/>
              </a:ext>
            </a:extLst>
          </p:cNvPr>
          <p:cNvSpPr txBox="1"/>
          <p:nvPr/>
        </p:nvSpPr>
        <p:spPr>
          <a:xfrm>
            <a:off x="771697" y="96013"/>
            <a:ext cx="762000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訪ねるつもりです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彼女のおじさんを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kumimoji="1" lang="en-US" altLang="ja-JP" sz="48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次の土曜日に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She will visit her uncle  next Saturday.">
            <a:hlinkClick r:id="" action="ppaction://media"/>
            <a:extLst>
              <a:ext uri="{FF2B5EF4-FFF2-40B4-BE49-F238E27FC236}">
                <a16:creationId xmlns:a16="http://schemas.microsoft.com/office/drawing/2014/main" id="{0D700BA6-B1D6-3C3C-C8D1-A84D8ABB414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53638" y="12398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2637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0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4902A-17EB-760B-7478-8FCDE694C3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9EB8D4A-150E-D4A8-FA48-4F1DE1CC84C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11063DE-BD82-F2CC-8AE4-CFF01D6D7BE3}"/>
              </a:ext>
            </a:extLst>
          </p:cNvPr>
          <p:cNvSpPr txBox="1"/>
          <p:nvPr/>
        </p:nvSpPr>
        <p:spPr>
          <a:xfrm>
            <a:off x="262856" y="2409490"/>
            <a:ext cx="861828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She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[v----]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 uncle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next Saturday.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She will visit her uncle  next Saturday.">
            <a:hlinkClick r:id="" action="ppaction://media"/>
            <a:extLst>
              <a:ext uri="{FF2B5EF4-FFF2-40B4-BE49-F238E27FC236}">
                <a16:creationId xmlns:a16="http://schemas.microsoft.com/office/drawing/2014/main" id="{31CA150F-ECD8-3708-EC40-A6938CD1775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53638" y="12398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28674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0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2656A0-0EDB-F877-B1FF-2694C2A940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C21AA7A-CEB3-3D5F-3BE9-03A6D0D8F3B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E832A21-C97F-BC57-4D1A-856B4ACFDADB}"/>
              </a:ext>
            </a:extLst>
          </p:cNvPr>
          <p:cNvSpPr txBox="1"/>
          <p:nvPr/>
        </p:nvSpPr>
        <p:spPr>
          <a:xfrm>
            <a:off x="761997" y="1767006"/>
            <a:ext cx="762000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訪ねるつもりです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彼女のおじさんを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kumimoji="1" lang="en-US" altLang="ja-JP" sz="48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次の土曜日に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She will visit her uncle  next Saturday.">
            <a:hlinkClick r:id="" action="ppaction://media"/>
            <a:extLst>
              <a:ext uri="{FF2B5EF4-FFF2-40B4-BE49-F238E27FC236}">
                <a16:creationId xmlns:a16="http://schemas.microsoft.com/office/drawing/2014/main" id="{8E55D85C-9466-8676-FD5E-221730D3E8E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53638" y="12398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46645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0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C5D305-2B7C-CC8E-3A3F-D0B0B29FD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A4E26BE-CA34-1BD3-CD26-E50FDB30EA56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BCB537F-FD7A-0560-6EBB-84393F3DDD00}"/>
              </a:ext>
            </a:extLst>
          </p:cNvPr>
          <p:cNvSpPr txBox="1"/>
          <p:nvPr/>
        </p:nvSpPr>
        <p:spPr>
          <a:xfrm>
            <a:off x="502001" y="4128490"/>
            <a:ext cx="815939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will visit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his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uncle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next Saturday.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097B2D-3FDD-5F6F-83D4-B2F3FBABDF8D}"/>
              </a:ext>
            </a:extLst>
          </p:cNvPr>
          <p:cNvSpPr txBox="1"/>
          <p:nvPr/>
        </p:nvSpPr>
        <p:spPr>
          <a:xfrm>
            <a:off x="1052453" y="114013"/>
            <a:ext cx="7039093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訪ねるつもりです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彼の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おじさんを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kumimoji="1" lang="en-US" altLang="ja-JP" sz="48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次の土曜日に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He will visit his uncle  next Saturday.">
            <a:hlinkClick r:id="" action="ppaction://media"/>
            <a:extLst>
              <a:ext uri="{FF2B5EF4-FFF2-40B4-BE49-F238E27FC236}">
                <a16:creationId xmlns:a16="http://schemas.microsoft.com/office/drawing/2014/main" id="{68B85F3B-6FAF-C353-301A-C56038C76AA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42488" y="19605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903877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7E7193-95EA-8199-B232-9E0C853065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C9B3875-D183-2F9B-2787-6035C328D58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AED8700-6E72-684F-5BD0-382AF85BC585}"/>
              </a:ext>
            </a:extLst>
          </p:cNvPr>
          <p:cNvSpPr txBox="1"/>
          <p:nvPr/>
        </p:nvSpPr>
        <p:spPr>
          <a:xfrm>
            <a:off x="327402" y="2409490"/>
            <a:ext cx="848919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[v----]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h--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uncle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next Saturday.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He will visit his uncle  next Saturday.">
            <a:hlinkClick r:id="" action="ppaction://media"/>
            <a:extLst>
              <a:ext uri="{FF2B5EF4-FFF2-40B4-BE49-F238E27FC236}">
                <a16:creationId xmlns:a16="http://schemas.microsoft.com/office/drawing/2014/main" id="{940F53A7-7C73-064A-EC68-7668D90A1E4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42488" y="19605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75692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6D902A-9DD9-3094-550B-52568243B9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751AF99-9A8B-2FC9-0BB5-EA60D560704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77728"/>
          <a:stretch/>
        </p:blipFill>
        <p:spPr>
          <a:xfrm>
            <a:off x="245278" y="1022217"/>
            <a:ext cx="8586000" cy="662464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57AF130-B29F-38E1-BDFB-1E65468F7B2E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6233577-15C6-0AED-769A-89B523F25A00}"/>
              </a:ext>
            </a:extLst>
          </p:cNvPr>
          <p:cNvSpPr txBox="1"/>
          <p:nvPr/>
        </p:nvSpPr>
        <p:spPr>
          <a:xfrm>
            <a:off x="537493" y="3677650"/>
            <a:ext cx="8069014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will play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soccer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tomorrow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は副詞です。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「明日」という意味をもち、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will play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の時間を説明しています。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BF31D8BD-F427-1D9E-E698-1D3E96C0BF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CACCFB6-D116-B344-7BCE-4FD1E86905CA}"/>
              </a:ext>
            </a:extLst>
          </p:cNvPr>
          <p:cNvSpPr txBox="1"/>
          <p:nvPr/>
        </p:nvSpPr>
        <p:spPr>
          <a:xfrm>
            <a:off x="1032444" y="1725335"/>
            <a:ext cx="3808004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私は明日、サッカーをするつもりです。</a:t>
            </a:r>
          </a:p>
        </p:txBody>
      </p:sp>
    </p:spTree>
    <p:extLst>
      <p:ext uri="{BB962C8B-B14F-4D97-AF65-F5344CB8AC3E}">
        <p14:creationId xmlns:p14="http://schemas.microsoft.com/office/powerpoint/2010/main" val="1967171636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284937-ED49-F9FB-27D8-D83C7D6EA2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D0A1589-7EA5-0CC5-FBB8-5E83C131A9F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03CDE25-BC0F-F194-13E2-4F4426487677}"/>
              </a:ext>
            </a:extLst>
          </p:cNvPr>
          <p:cNvSpPr txBox="1"/>
          <p:nvPr/>
        </p:nvSpPr>
        <p:spPr>
          <a:xfrm>
            <a:off x="1052453" y="1767006"/>
            <a:ext cx="7039093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訪ねるつもりです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彼の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おじさんを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kumimoji="1" lang="en-US" altLang="ja-JP" sz="48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次の土曜日に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He will visit his uncle  next Saturday.">
            <a:hlinkClick r:id="" action="ppaction://media"/>
            <a:extLst>
              <a:ext uri="{FF2B5EF4-FFF2-40B4-BE49-F238E27FC236}">
                <a16:creationId xmlns:a16="http://schemas.microsoft.com/office/drawing/2014/main" id="{60E9FF13-F384-6D0F-90C0-141588FD312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42488" y="19605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967724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13D79A-0001-FA5D-A82D-7F420E3490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AD125FF-3B42-280E-B0AB-4A177DA28D42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64C7B1C-86F9-12CA-036F-C7807D448173}"/>
              </a:ext>
            </a:extLst>
          </p:cNvPr>
          <p:cNvSpPr txBox="1"/>
          <p:nvPr/>
        </p:nvSpPr>
        <p:spPr>
          <a:xfrm>
            <a:off x="777226" y="4128490"/>
            <a:ext cx="758954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’ll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visit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his uncle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next Sunday.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7133CD8-9926-4207-7462-79D24BAA0F92}"/>
              </a:ext>
            </a:extLst>
          </p:cNvPr>
          <p:cNvSpPr txBox="1"/>
          <p:nvPr/>
        </p:nvSpPr>
        <p:spPr>
          <a:xfrm>
            <a:off x="1052453" y="114013"/>
            <a:ext cx="7039093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訪ねるつもりです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彼のおじさんを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kumimoji="1" lang="en-US" altLang="ja-JP" sz="48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次の日曜日に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5" name="He’ll visit his uncle  next Sunday.">
            <a:hlinkClick r:id="" action="ppaction://media"/>
            <a:extLst>
              <a:ext uri="{FF2B5EF4-FFF2-40B4-BE49-F238E27FC236}">
                <a16:creationId xmlns:a16="http://schemas.microsoft.com/office/drawing/2014/main" id="{9BBF60D5-7F7E-89AD-7EBD-B633F93FEC3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91738" y="17065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64868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6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D59769-F479-A2EE-3F70-6920AE8905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D9DC0F0-3D80-D332-52A6-434B6DABD2F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A60A9CA-9994-AB62-FE2C-39077EEA8B32}"/>
              </a:ext>
            </a:extLst>
          </p:cNvPr>
          <p:cNvSpPr txBox="1"/>
          <p:nvPr/>
        </p:nvSpPr>
        <p:spPr>
          <a:xfrm>
            <a:off x="327402" y="2409490"/>
            <a:ext cx="848919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H-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[v----]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 uncle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[n---] Sunday.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He’ll visit his uncle  next Sunday.">
            <a:hlinkClick r:id="" action="ppaction://media"/>
            <a:extLst>
              <a:ext uri="{FF2B5EF4-FFF2-40B4-BE49-F238E27FC236}">
                <a16:creationId xmlns:a16="http://schemas.microsoft.com/office/drawing/2014/main" id="{8CCDCDB4-A542-E2A8-8DD3-37D8672678C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91738" y="17065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09489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6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4D4EA9-DF09-54D1-2E48-F85567E00C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B5E09B2-02D1-C6DD-41E5-FD92524BA55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01F50C5-1FC0-7520-4F08-F60BE7D4B59D}"/>
              </a:ext>
            </a:extLst>
          </p:cNvPr>
          <p:cNvSpPr txBox="1"/>
          <p:nvPr/>
        </p:nvSpPr>
        <p:spPr>
          <a:xfrm>
            <a:off x="1052453" y="1767006"/>
            <a:ext cx="7039093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訪ねるつもりです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彼のおじさんを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kumimoji="1" lang="en-US" altLang="ja-JP" sz="48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次の日曜日に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He’ll visit his uncle  next Sunday.">
            <a:hlinkClick r:id="" action="ppaction://media"/>
            <a:extLst>
              <a:ext uri="{FF2B5EF4-FFF2-40B4-BE49-F238E27FC236}">
                <a16:creationId xmlns:a16="http://schemas.microsoft.com/office/drawing/2014/main" id="{B6918AA2-1C86-3EA3-A009-55DBDFC2225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91738" y="17065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75238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6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AD9712-2FDE-4EF8-5F34-41FCBA2492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>
            <a:extLst>
              <a:ext uri="{FF2B5EF4-FFF2-40B4-BE49-F238E27FC236}">
                <a16:creationId xmlns:a16="http://schemas.microsoft.com/office/drawing/2014/main" id="{023B68C2-8AA3-5142-A9AA-D2850199CE7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4860" b="33918"/>
          <a:stretch/>
        </p:blipFill>
        <p:spPr>
          <a:xfrm>
            <a:off x="245278" y="1022216"/>
            <a:ext cx="8586000" cy="631210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9C1EF3C-177D-7631-44CC-BE441C3BE887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E4A1507-06CD-EE56-FF11-9EDB5C77CBF6}"/>
              </a:ext>
            </a:extLst>
          </p:cNvPr>
          <p:cNvSpPr txBox="1"/>
          <p:nvPr/>
        </p:nvSpPr>
        <p:spPr>
          <a:xfrm>
            <a:off x="537493" y="3677650"/>
            <a:ext cx="8069014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They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will not be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free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this afternoon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　 「今日の午後」という意味をもち、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will not be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の時間を説明しています。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417A56AA-83B4-CF91-4146-1439A889B9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458C8CC-EB1D-1171-F469-50919314468B}"/>
              </a:ext>
            </a:extLst>
          </p:cNvPr>
          <p:cNvSpPr txBox="1"/>
          <p:nvPr/>
        </p:nvSpPr>
        <p:spPr>
          <a:xfrm>
            <a:off x="1032443" y="1725335"/>
            <a:ext cx="4240311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彼らは今日の午後、ひまではないでしょう。</a:t>
            </a:r>
          </a:p>
        </p:txBody>
      </p:sp>
    </p:spTree>
    <p:extLst>
      <p:ext uri="{BB962C8B-B14F-4D97-AF65-F5344CB8AC3E}">
        <p14:creationId xmlns:p14="http://schemas.microsoft.com/office/powerpoint/2010/main" val="3810736660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EC2C6E-A6CC-E312-C0DF-6B456E8718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BBAFCE7A-E4BA-1BF1-7C76-3B29E321174C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1959D90-231A-73DB-E19A-421A148B490B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B1AB5E6-CCD3-FDC6-FF8F-5CA22EADE97E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CDE07CE-0526-A048-A199-241435130D88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94293C6D-DF58-4D48-9D8B-563C58A7898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7599347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71214E-7C2B-CEB9-A1C1-9FB1663424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50B7059-9061-43AE-DAF2-3D99B0EAB916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046BEC7-BBDD-ADEF-D4F0-E7E9E0C33068}"/>
              </a:ext>
            </a:extLst>
          </p:cNvPr>
          <p:cNvSpPr txBox="1"/>
          <p:nvPr/>
        </p:nvSpPr>
        <p:spPr>
          <a:xfrm>
            <a:off x="1203052" y="4128490"/>
            <a:ext cx="673789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They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will not be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free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afternoon.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51FDD41-6A9F-30BE-A570-945C7C215944}"/>
              </a:ext>
            </a:extLst>
          </p:cNvPr>
          <p:cNvSpPr txBox="1"/>
          <p:nvPr/>
        </p:nvSpPr>
        <p:spPr>
          <a:xfrm>
            <a:off x="1572738" y="96013"/>
            <a:ext cx="568230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彼らは</a:t>
            </a:r>
            <a:r>
              <a:rPr kumimoji="1" lang="en-US" altLang="ja-JP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ひま </a:t>
            </a:r>
            <a:endParaRPr kumimoji="1" lang="en-US" altLang="ja-JP" sz="4800" b="1" dirty="0">
              <a:solidFill>
                <a:schemeClr val="accent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ではないでしょう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今日の午後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ey will not be free this afternoon.">
            <a:hlinkClick r:id="" action="ppaction://media"/>
            <a:extLst>
              <a:ext uri="{FF2B5EF4-FFF2-40B4-BE49-F238E27FC236}">
                <a16:creationId xmlns:a16="http://schemas.microsoft.com/office/drawing/2014/main" id="{FCC226D8-5EED-CA7B-C5B2-E74ED6A8104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644063" y="17065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07461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3E3BA4-3BF6-263A-14D0-79FCF6E879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3C722FE-CC7D-E405-3046-210B0F80D52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D925637-3858-0571-055D-B56D16F26AD9}"/>
              </a:ext>
            </a:extLst>
          </p:cNvPr>
          <p:cNvSpPr txBox="1"/>
          <p:nvPr/>
        </p:nvSpPr>
        <p:spPr>
          <a:xfrm>
            <a:off x="311618" y="2409490"/>
            <a:ext cx="852076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They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[n--]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[b-]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free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afternoon.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ey will not be free this afternoon.">
            <a:hlinkClick r:id="" action="ppaction://media"/>
            <a:extLst>
              <a:ext uri="{FF2B5EF4-FFF2-40B4-BE49-F238E27FC236}">
                <a16:creationId xmlns:a16="http://schemas.microsoft.com/office/drawing/2014/main" id="{7C9F9395-FE52-943E-9DB9-CD989D5203A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644063" y="17065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94788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F3DE-7B00-91CE-490B-082391D1E4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4174307-297A-B74D-38F7-DD5907E3C66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They will not be free this afternoon.">
            <a:hlinkClick r:id="" action="ppaction://media"/>
            <a:extLst>
              <a:ext uri="{FF2B5EF4-FFF2-40B4-BE49-F238E27FC236}">
                <a16:creationId xmlns:a16="http://schemas.microsoft.com/office/drawing/2014/main" id="{DC81123B-CBCF-C4F9-98B3-34F95EDE536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644063" y="1706563"/>
            <a:ext cx="406400" cy="406400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5C823F1-E953-1C64-4556-9D70832AEE43}"/>
              </a:ext>
            </a:extLst>
          </p:cNvPr>
          <p:cNvSpPr txBox="1"/>
          <p:nvPr/>
        </p:nvSpPr>
        <p:spPr>
          <a:xfrm>
            <a:off x="1730848" y="1767006"/>
            <a:ext cx="568230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彼らは</a:t>
            </a:r>
            <a:r>
              <a:rPr kumimoji="1" lang="en-US" altLang="ja-JP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ひま </a:t>
            </a:r>
            <a:endParaRPr kumimoji="1" lang="en-US" altLang="ja-JP" sz="4800" b="1" dirty="0">
              <a:solidFill>
                <a:schemeClr val="accent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ではないでしょう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今日の午後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57117249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3580CC-F75A-D6B5-2E21-32C1989AE4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FD017C4-9F2A-5A5E-5BBC-207979A3A209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9795ED7-2D43-03FD-A8D3-E9A86EA02BFA}"/>
              </a:ext>
            </a:extLst>
          </p:cNvPr>
          <p:cNvSpPr txBox="1"/>
          <p:nvPr/>
        </p:nvSpPr>
        <p:spPr>
          <a:xfrm>
            <a:off x="1537441" y="4128490"/>
            <a:ext cx="606911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They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’ll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not be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free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afternoon.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A304A1D-A997-A8C7-3CDB-2D714E42AA3D}"/>
              </a:ext>
            </a:extLst>
          </p:cNvPr>
          <p:cNvSpPr txBox="1"/>
          <p:nvPr/>
        </p:nvSpPr>
        <p:spPr>
          <a:xfrm>
            <a:off x="1766942" y="105013"/>
            <a:ext cx="561011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彼らは</a:t>
            </a:r>
            <a:r>
              <a:rPr kumimoji="1" lang="en-US" altLang="ja-JP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ひま </a:t>
            </a:r>
            <a:endParaRPr kumimoji="1" lang="en-US" altLang="ja-JP" sz="4800" b="1" dirty="0">
              <a:solidFill>
                <a:schemeClr val="accent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ではないでしょう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今日の午後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ey’ll not be free this afternoon.">
            <a:hlinkClick r:id="" action="ppaction://media"/>
            <a:extLst>
              <a:ext uri="{FF2B5EF4-FFF2-40B4-BE49-F238E27FC236}">
                <a16:creationId xmlns:a16="http://schemas.microsoft.com/office/drawing/2014/main" id="{45F73EBD-99E4-6D9A-F2FD-5E95669BFCB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80588" y="16684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84161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9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5F0853-E09D-073C-4412-B0BA1C8F8A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1EC41A03-59F1-A4BB-B7F6-B7E8EDD1EBD1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DC07A56-B85C-65F1-3131-2A155B594068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E9EAB1B-94FB-8F1D-FEBE-59C316DE5E6E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FF984B-0BB4-16E6-AD55-A6FD035D1C1D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11950379-6E78-7648-01B2-02ACF5F4D722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9915408"/>
      </p:ext>
    </p:extLst>
  </p:cSld>
  <p:clrMapOvr>
    <a:masterClrMapping/>
  </p:clrMapOvr>
  <p:transition spd="slow">
    <p:push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C2353D-7D1B-0A2B-09E6-ED539F1626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2E25C20-5C4F-207B-25F8-5726AFD559F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598211F-7314-56D6-781B-D918C44F739E}"/>
              </a:ext>
            </a:extLst>
          </p:cNvPr>
          <p:cNvSpPr txBox="1"/>
          <p:nvPr/>
        </p:nvSpPr>
        <p:spPr>
          <a:xfrm>
            <a:off x="596872" y="2409490"/>
            <a:ext cx="795025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T---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[n--]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[b-]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[f---]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 afternoon.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ey’ll not be free this afternoon.">
            <a:hlinkClick r:id="" action="ppaction://media"/>
            <a:extLst>
              <a:ext uri="{FF2B5EF4-FFF2-40B4-BE49-F238E27FC236}">
                <a16:creationId xmlns:a16="http://schemas.microsoft.com/office/drawing/2014/main" id="{34403496-8834-9C36-C1C6-FD05B11931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80588" y="16684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165162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9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804E1F-AC89-1D03-1E79-939B06803B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E988178-21C8-7C78-B5BE-63A0B780476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They’ll not be free this afternoon.">
            <a:hlinkClick r:id="" action="ppaction://media"/>
            <a:extLst>
              <a:ext uri="{FF2B5EF4-FFF2-40B4-BE49-F238E27FC236}">
                <a16:creationId xmlns:a16="http://schemas.microsoft.com/office/drawing/2014/main" id="{7613D791-CD17-D50F-6AF6-CBE47A5E92C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80588" y="1668463"/>
            <a:ext cx="406400" cy="406400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EE75B0A-DBB0-6398-6CFE-1C9A36C5707B}"/>
              </a:ext>
            </a:extLst>
          </p:cNvPr>
          <p:cNvSpPr txBox="1"/>
          <p:nvPr/>
        </p:nvSpPr>
        <p:spPr>
          <a:xfrm>
            <a:off x="1766943" y="1767006"/>
            <a:ext cx="561011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彼らは</a:t>
            </a:r>
            <a:r>
              <a:rPr kumimoji="1" lang="en-US" altLang="ja-JP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ひま </a:t>
            </a:r>
            <a:endParaRPr kumimoji="1" lang="en-US" altLang="ja-JP" sz="4800" b="1" dirty="0">
              <a:solidFill>
                <a:schemeClr val="accent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ではないでしょう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今日の午後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227221089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9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0FFF2E-EB11-B264-7682-9621DF9679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F1CD59C-64ED-6F34-7F4C-3E56201ADEE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AC28D66-FA96-A103-829E-01A809C369A2}"/>
              </a:ext>
            </a:extLst>
          </p:cNvPr>
          <p:cNvSpPr txBox="1"/>
          <p:nvPr/>
        </p:nvSpPr>
        <p:spPr>
          <a:xfrm>
            <a:off x="1467362" y="4128490"/>
            <a:ext cx="622867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They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won’t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be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free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next month.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331242D-2F90-2903-6D2D-D7AEDAF11F33}"/>
              </a:ext>
            </a:extLst>
          </p:cNvPr>
          <p:cNvSpPr txBox="1"/>
          <p:nvPr/>
        </p:nvSpPr>
        <p:spPr>
          <a:xfrm>
            <a:off x="1784990" y="96013"/>
            <a:ext cx="557402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彼らは</a:t>
            </a:r>
            <a:r>
              <a:rPr kumimoji="1" lang="en-US" altLang="ja-JP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ひま </a:t>
            </a:r>
            <a:endParaRPr kumimoji="1" lang="en-US" altLang="ja-JP" sz="4800" b="1" dirty="0">
              <a:solidFill>
                <a:schemeClr val="accent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ではないでしょう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来月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ey won’t be free next month.">
            <a:hlinkClick r:id="" action="ppaction://media"/>
            <a:extLst>
              <a:ext uri="{FF2B5EF4-FFF2-40B4-BE49-F238E27FC236}">
                <a16:creationId xmlns:a16="http://schemas.microsoft.com/office/drawing/2014/main" id="{CE5E0920-2077-0D5C-40FD-CA1F89D9012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33000" y="12017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47851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7021FF-4FEB-A2B0-AE7E-29A82CB316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F7281A9-8DA9-C4C1-0F0D-D502337B4AE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481E4A9-7194-FED6-CEA3-726690478575}"/>
              </a:ext>
            </a:extLst>
          </p:cNvPr>
          <p:cNvSpPr txBox="1"/>
          <p:nvPr/>
        </p:nvSpPr>
        <p:spPr>
          <a:xfrm>
            <a:off x="596872" y="2409490"/>
            <a:ext cx="795025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w----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[b-]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[f---]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[n---] month.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ey won’t be free next month.">
            <a:hlinkClick r:id="" action="ppaction://media"/>
            <a:extLst>
              <a:ext uri="{FF2B5EF4-FFF2-40B4-BE49-F238E27FC236}">
                <a16:creationId xmlns:a16="http://schemas.microsoft.com/office/drawing/2014/main" id="{22F4BD9C-9069-6FAC-62FE-EF3C7268E23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33000" y="12017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49616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FDAF40-4DBD-7B05-D77F-18E445227E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CD81810-CA83-3D1D-F599-5F5566F2560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7CA29DA-92EC-195F-A93B-DF2A3A921579}"/>
              </a:ext>
            </a:extLst>
          </p:cNvPr>
          <p:cNvSpPr txBox="1"/>
          <p:nvPr/>
        </p:nvSpPr>
        <p:spPr>
          <a:xfrm>
            <a:off x="1756077" y="1767006"/>
            <a:ext cx="563184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彼らは</a:t>
            </a:r>
            <a:r>
              <a:rPr kumimoji="1" lang="en-US" altLang="ja-JP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ひま </a:t>
            </a:r>
            <a:endParaRPr kumimoji="1" lang="en-US" altLang="ja-JP" sz="4800" b="1" dirty="0">
              <a:solidFill>
                <a:schemeClr val="accent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ではないでしょう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来月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ey won’t be free next month.">
            <a:hlinkClick r:id="" action="ppaction://media"/>
            <a:extLst>
              <a:ext uri="{FF2B5EF4-FFF2-40B4-BE49-F238E27FC236}">
                <a16:creationId xmlns:a16="http://schemas.microsoft.com/office/drawing/2014/main" id="{2A0346B2-4B09-E4AD-AE84-6C0A1ACB485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33000" y="12017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8485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D8206-DEF4-0FD2-5EA6-7EC923C8E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>
            <a:extLst>
              <a:ext uri="{FF2B5EF4-FFF2-40B4-BE49-F238E27FC236}">
                <a16:creationId xmlns:a16="http://schemas.microsoft.com/office/drawing/2014/main" id="{0E982464-E90F-F1F5-DE7E-C1C9DE3725E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66082" b="2058"/>
          <a:stretch/>
        </p:blipFill>
        <p:spPr>
          <a:xfrm>
            <a:off x="245278" y="1022216"/>
            <a:ext cx="8586000" cy="947618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90CA1D-9B84-5E52-BE1E-254F4A7AEF85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1F0619D-C099-9800-3D16-1D4594989050}"/>
              </a:ext>
            </a:extLst>
          </p:cNvPr>
          <p:cNvSpPr txBox="1"/>
          <p:nvPr/>
        </p:nvSpPr>
        <p:spPr>
          <a:xfrm>
            <a:off x="537493" y="3677650"/>
            <a:ext cx="8069014" cy="267765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Mike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Will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come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here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は副詞です。「ここに」という意味をもち、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will play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の場所を説明しています。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tonight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は副詞です。「今夜」という意味をもち、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will play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の時間を説明しています。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9FD8C0F4-CB43-A067-6ACE-1ECB1AE17A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2ED730-B32D-BFC6-E380-3B466CDAF848}"/>
              </a:ext>
            </a:extLst>
          </p:cNvPr>
          <p:cNvSpPr txBox="1"/>
          <p:nvPr/>
        </p:nvSpPr>
        <p:spPr>
          <a:xfrm>
            <a:off x="1032444" y="2100772"/>
            <a:ext cx="3663382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マイクは今夜、ここに来るでしょうか。</a:t>
            </a:r>
          </a:p>
        </p:txBody>
      </p:sp>
    </p:spTree>
    <p:extLst>
      <p:ext uri="{BB962C8B-B14F-4D97-AF65-F5344CB8AC3E}">
        <p14:creationId xmlns:p14="http://schemas.microsoft.com/office/powerpoint/2010/main" val="1617627385"/>
      </p:ext>
    </p:extLst>
  </p:cSld>
  <p:clrMapOvr>
    <a:masterClrMapping/>
  </p:clrMapOvr>
  <p:transition spd="slow">
    <p:push dir="u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C3B74B-36AC-5C51-5995-A5620D0048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632C1F8C-2234-2287-7537-610E98B15683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D379B57-7750-6724-5844-73D1A0999655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08B87B2-79CB-D789-F4D3-76B86BB9A18F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84E8A3D-C364-AC73-C062-1DA3C77E6052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8D9611C1-EA61-D615-DDCF-4C51FCB72483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1732782"/>
      </p:ext>
    </p:extLst>
  </p:cSld>
  <p:clrMapOvr>
    <a:masterClrMapping/>
  </p:clrMapOvr>
  <p:transition spd="slow">
    <p:push dir="u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05C9FE-57A8-826E-A436-6DEEC893DA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A2C3CDD-32D3-387B-F3B8-32C8082D206E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20B3865-ABF9-5C15-5E84-8522923BF6D7}"/>
              </a:ext>
            </a:extLst>
          </p:cNvPr>
          <p:cNvSpPr txBox="1"/>
          <p:nvPr/>
        </p:nvSpPr>
        <p:spPr>
          <a:xfrm>
            <a:off x="2047527" y="4128490"/>
            <a:ext cx="504894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Will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Mike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come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here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tonight?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4EB1464-3325-06DA-4CB3-4B9D2410C7D2}"/>
              </a:ext>
            </a:extLst>
          </p:cNvPr>
          <p:cNvSpPr txBox="1"/>
          <p:nvPr/>
        </p:nvSpPr>
        <p:spPr>
          <a:xfrm>
            <a:off x="729724" y="690490"/>
            <a:ext cx="768455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マイクは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来るでしょうか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ここに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今夜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Will Mike come here  tonight">
            <a:hlinkClick r:id="" action="ppaction://media"/>
            <a:extLst>
              <a:ext uri="{FF2B5EF4-FFF2-40B4-BE49-F238E27FC236}">
                <a16:creationId xmlns:a16="http://schemas.microsoft.com/office/drawing/2014/main" id="{41BF2B3A-FFEC-07FA-1AE4-2CAE3533CEC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33000" y="1531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839888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7FCCE5-81C1-5EC0-C41A-9CE54391FA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FDF4389-2A22-11BF-4008-FD6CD9A17FB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F0C67C8-E3F1-25C7-4546-ADD7E052D2DD}"/>
              </a:ext>
            </a:extLst>
          </p:cNvPr>
          <p:cNvSpPr txBox="1"/>
          <p:nvPr/>
        </p:nvSpPr>
        <p:spPr>
          <a:xfrm>
            <a:off x="1603258" y="2409490"/>
            <a:ext cx="593748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Mike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[c---]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[h---]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tonight?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Will Mike come here  tonight">
            <a:hlinkClick r:id="" action="ppaction://media"/>
            <a:extLst>
              <a:ext uri="{FF2B5EF4-FFF2-40B4-BE49-F238E27FC236}">
                <a16:creationId xmlns:a16="http://schemas.microsoft.com/office/drawing/2014/main" id="{CC3D3278-7F55-2923-3475-493211F1527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33000" y="1531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642141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F4F167-B67A-8BEA-EA03-8A18929758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83C51A3-BD8D-BC3A-2DA8-B0C94DECB2B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61DB5F4-DECA-3479-181B-C4B985D1B385}"/>
              </a:ext>
            </a:extLst>
          </p:cNvPr>
          <p:cNvSpPr txBox="1"/>
          <p:nvPr/>
        </p:nvSpPr>
        <p:spPr>
          <a:xfrm>
            <a:off x="765834" y="2321004"/>
            <a:ext cx="761233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マイクは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来るでしょうか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ここに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今夜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Will Mike come here  tonight">
            <a:hlinkClick r:id="" action="ppaction://media"/>
            <a:extLst>
              <a:ext uri="{FF2B5EF4-FFF2-40B4-BE49-F238E27FC236}">
                <a16:creationId xmlns:a16="http://schemas.microsoft.com/office/drawing/2014/main" id="{9E3A321C-5C7E-72D5-D778-F10F198381D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33000" y="1531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50132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245A33-A0E2-AF81-8D40-3E7F940079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634DE3A-7BFE-82F2-EC52-0E4BEFA5DBA7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D485AC8-AF53-E766-8B1B-59E403D7E4CE}"/>
              </a:ext>
            </a:extLst>
          </p:cNvPr>
          <p:cNvSpPr txBox="1"/>
          <p:nvPr/>
        </p:nvSpPr>
        <p:spPr>
          <a:xfrm>
            <a:off x="1552675" y="4128490"/>
            <a:ext cx="603864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will play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soccer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tomorrow.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66B2F2D-5DFF-D75E-2A0B-CFDC15555637}"/>
              </a:ext>
            </a:extLst>
          </p:cNvPr>
          <p:cNvSpPr txBox="1"/>
          <p:nvPr/>
        </p:nvSpPr>
        <p:spPr>
          <a:xfrm>
            <a:off x="1359046" y="690490"/>
            <a:ext cx="642590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するつもりです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サッカーを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明日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 will play soccer  tomorrow.">
            <a:hlinkClick r:id="" action="ppaction://media"/>
            <a:extLst>
              <a:ext uri="{FF2B5EF4-FFF2-40B4-BE49-F238E27FC236}">
                <a16:creationId xmlns:a16="http://schemas.microsoft.com/office/drawing/2014/main" id="{4102B632-D787-8C69-3969-03AC1FCB52D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86088" y="100640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772260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0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0D0F03-7EAF-9CA5-8FEC-355843F039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835BD8C-2BBB-3EFC-7E2A-0DC41376AE5D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EC2EEC-A0AB-B705-CE2D-B11BC2F1F6D5}"/>
              </a:ext>
            </a:extLst>
          </p:cNvPr>
          <p:cNvSpPr txBox="1"/>
          <p:nvPr/>
        </p:nvSpPr>
        <p:spPr>
          <a:xfrm>
            <a:off x="1326764" y="4128490"/>
            <a:ext cx="649047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Will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her sister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come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here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tonight?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F6D66A7-571A-D95C-9BD5-B1DCA68EFA39}"/>
              </a:ext>
            </a:extLst>
          </p:cNvPr>
          <p:cNvSpPr txBox="1"/>
          <p:nvPr/>
        </p:nvSpPr>
        <p:spPr>
          <a:xfrm>
            <a:off x="471540" y="690490"/>
            <a:ext cx="820091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彼女の姉は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来るでしょうか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ここに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今夜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Will her sister come here  tonight">
            <a:hlinkClick r:id="" action="ppaction://media"/>
            <a:extLst>
              <a:ext uri="{FF2B5EF4-FFF2-40B4-BE49-F238E27FC236}">
                <a16:creationId xmlns:a16="http://schemas.microsoft.com/office/drawing/2014/main" id="{17AF6EA8-F64D-4019-6675-A7995BC5A55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936163" y="1628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16544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CB0695-EAED-0D75-1618-076B886484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437C59F-52B9-A451-D151-6ACDF0B921E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892A5B0-5727-25DD-F963-F8DE7DDECB76}"/>
              </a:ext>
            </a:extLst>
          </p:cNvPr>
          <p:cNvSpPr txBox="1"/>
          <p:nvPr/>
        </p:nvSpPr>
        <p:spPr>
          <a:xfrm>
            <a:off x="613555" y="2409490"/>
            <a:ext cx="791689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[h--] sister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[c---]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[h---]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[t------]?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Will her sister come here  tonight">
            <a:hlinkClick r:id="" action="ppaction://media"/>
            <a:extLst>
              <a:ext uri="{FF2B5EF4-FFF2-40B4-BE49-F238E27FC236}">
                <a16:creationId xmlns:a16="http://schemas.microsoft.com/office/drawing/2014/main" id="{32828A53-E6DA-AC0D-8685-24869C5679A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936163" y="1628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32753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AC169C-0036-5139-A2C2-FB726F402E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FE783E6-4021-AB41-8AE1-93DB098A64C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BFE85B9-1D23-5841-4B86-4E072700C3F7}"/>
              </a:ext>
            </a:extLst>
          </p:cNvPr>
          <p:cNvSpPr txBox="1"/>
          <p:nvPr/>
        </p:nvSpPr>
        <p:spPr>
          <a:xfrm>
            <a:off x="419024" y="2321004"/>
            <a:ext cx="830595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彼女の姉は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来るでしょうか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ここに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今夜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Will her sister come here  tonight">
            <a:hlinkClick r:id="" action="ppaction://media"/>
            <a:extLst>
              <a:ext uri="{FF2B5EF4-FFF2-40B4-BE49-F238E27FC236}">
                <a16:creationId xmlns:a16="http://schemas.microsoft.com/office/drawing/2014/main" id="{342C6836-9488-AA57-4216-87B70EB36BF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936163" y="1628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82763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7CD469-252C-C872-D336-006ED2768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AD11B98-6751-32FD-2C1A-A1B2767FD656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7BA6900-50D0-16FF-1285-A2464734A652}"/>
              </a:ext>
            </a:extLst>
          </p:cNvPr>
          <p:cNvSpPr txBox="1"/>
          <p:nvPr/>
        </p:nvSpPr>
        <p:spPr>
          <a:xfrm>
            <a:off x="2047527" y="4128490"/>
            <a:ext cx="504894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Will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you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stay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home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all day?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5F30056-B2D5-A496-BB6F-778A4FE5553B}"/>
              </a:ext>
            </a:extLst>
          </p:cNvPr>
          <p:cNvSpPr txBox="1"/>
          <p:nvPr/>
        </p:nvSpPr>
        <p:spPr>
          <a:xfrm>
            <a:off x="1148214" y="96013"/>
            <a:ext cx="686697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endParaRPr kumimoji="1" lang="en-US" altLang="ja-JP" sz="48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いるつもり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でしょうか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家に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一日中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Will you stay home  all day">
            <a:hlinkClick r:id="" action="ppaction://media"/>
            <a:extLst>
              <a:ext uri="{FF2B5EF4-FFF2-40B4-BE49-F238E27FC236}">
                <a16:creationId xmlns:a16="http://schemas.microsoft.com/office/drawing/2014/main" id="{BC83C070-1940-91E4-ED92-CABA022202F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898063" y="5984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03432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0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581283-C912-377F-C123-002203586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D223D2C-2883-8CC8-812B-8713C2A8B96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251F844-18A6-6E52-2D35-3B1D7A50D059}"/>
              </a:ext>
            </a:extLst>
          </p:cNvPr>
          <p:cNvSpPr txBox="1"/>
          <p:nvPr/>
        </p:nvSpPr>
        <p:spPr>
          <a:xfrm>
            <a:off x="1572403" y="2409490"/>
            <a:ext cx="599919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[y--]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home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[a--] day?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Will you stay home  all day">
            <a:hlinkClick r:id="" action="ppaction://media"/>
            <a:extLst>
              <a:ext uri="{FF2B5EF4-FFF2-40B4-BE49-F238E27FC236}">
                <a16:creationId xmlns:a16="http://schemas.microsoft.com/office/drawing/2014/main" id="{632A7B43-3EB7-E74C-4C98-FC70D2BDB5A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898063" y="5984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64086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0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A836BA-3B2C-D763-2910-81A02CA2D8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1F2EF12-EBD1-1B83-3BCB-5A531C35589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53F8E9A-2C54-6D32-0A92-87526531715E}"/>
              </a:ext>
            </a:extLst>
          </p:cNvPr>
          <p:cNvSpPr txBox="1"/>
          <p:nvPr/>
        </p:nvSpPr>
        <p:spPr>
          <a:xfrm>
            <a:off x="1138514" y="1767006"/>
            <a:ext cx="686697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endParaRPr kumimoji="1" lang="en-US" altLang="ja-JP" sz="48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いるつもり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でしょうか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家に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一日中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Will you stay home  all day">
            <a:hlinkClick r:id="" action="ppaction://media"/>
            <a:extLst>
              <a:ext uri="{FF2B5EF4-FFF2-40B4-BE49-F238E27FC236}">
                <a16:creationId xmlns:a16="http://schemas.microsoft.com/office/drawing/2014/main" id="{60524906-D896-6D26-1177-DACB670EB4D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898063" y="5984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15918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0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F288A7-50D9-F818-1C8F-AC9CB01296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62E1286-1131-D63A-D3B0-622A919EBEC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2CFD76B-501F-33F5-3E18-BC26B46B4923}"/>
              </a:ext>
            </a:extLst>
          </p:cNvPr>
          <p:cNvSpPr txBox="1"/>
          <p:nvPr/>
        </p:nvSpPr>
        <p:spPr>
          <a:xfrm>
            <a:off x="1542460" y="2409490"/>
            <a:ext cx="605908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[p---]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soccer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tomorrow.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 will play soccer  tomorrow.">
            <a:hlinkClick r:id="" action="ppaction://media"/>
            <a:extLst>
              <a:ext uri="{FF2B5EF4-FFF2-40B4-BE49-F238E27FC236}">
                <a16:creationId xmlns:a16="http://schemas.microsoft.com/office/drawing/2014/main" id="{101895D6-77FD-00C1-3D64-B08F386E071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86088" y="100640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67078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0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3B8B7E-BA53-3577-B90C-60FD5AC3E4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4F04486-A9AC-D577-0E0D-94C47A672CE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42A582C-67CB-B8C4-8F00-E0F08B033C24}"/>
              </a:ext>
            </a:extLst>
          </p:cNvPr>
          <p:cNvSpPr txBox="1"/>
          <p:nvPr/>
        </p:nvSpPr>
        <p:spPr>
          <a:xfrm>
            <a:off x="1361090" y="2321004"/>
            <a:ext cx="642182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するつもりです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サッカーを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明日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 will play soccer  tomorrow.">
            <a:hlinkClick r:id="" action="ppaction://media"/>
            <a:extLst>
              <a:ext uri="{FF2B5EF4-FFF2-40B4-BE49-F238E27FC236}">
                <a16:creationId xmlns:a16="http://schemas.microsoft.com/office/drawing/2014/main" id="{84EA8456-DAB4-2DD7-7CFB-9D4A9304442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86088" y="100640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22074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0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20278D-790C-2EDA-6F64-77CAA32F08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591857A-3222-07CC-E064-C65282D7CC52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7AA45E6-9447-FA1D-2580-4F9879D36E66}"/>
              </a:ext>
            </a:extLst>
          </p:cNvPr>
          <p:cNvSpPr txBox="1"/>
          <p:nvPr/>
        </p:nvSpPr>
        <p:spPr>
          <a:xfrm>
            <a:off x="788882" y="4128490"/>
            <a:ext cx="756623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will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enjoy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concert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tomorrow.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489D219-8081-23AC-B009-F21CCEE00671}"/>
              </a:ext>
            </a:extLst>
          </p:cNvPr>
          <p:cNvSpPr txBox="1"/>
          <p:nvPr/>
        </p:nvSpPr>
        <p:spPr>
          <a:xfrm>
            <a:off x="1084726" y="690490"/>
            <a:ext cx="697454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楽しむ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つもりです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コンサートを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明日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 will enjoy the concert  tomorrow.">
            <a:hlinkClick r:id="" action="ppaction://media"/>
            <a:extLst>
              <a:ext uri="{FF2B5EF4-FFF2-40B4-BE49-F238E27FC236}">
                <a16:creationId xmlns:a16="http://schemas.microsoft.com/office/drawing/2014/main" id="{E33A9380-03FB-3B3B-29DE-3CF6C2214ED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33000" y="12398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34198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CFD1E4-83F2-6F0E-D591-03FA0B2DD0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3FE93F2-F6BA-99BB-E161-BF701B4D903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107751-589A-2BF3-9734-CB2ADAC4BE6C}"/>
              </a:ext>
            </a:extLst>
          </p:cNvPr>
          <p:cNvSpPr txBox="1"/>
          <p:nvPr/>
        </p:nvSpPr>
        <p:spPr>
          <a:xfrm>
            <a:off x="772026" y="2409490"/>
            <a:ext cx="759994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e----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concert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[t-------].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 will enjoy the concert  tomorrow.">
            <a:hlinkClick r:id="" action="ppaction://media"/>
            <a:extLst>
              <a:ext uri="{FF2B5EF4-FFF2-40B4-BE49-F238E27FC236}">
                <a16:creationId xmlns:a16="http://schemas.microsoft.com/office/drawing/2014/main" id="{09FE9FB7-8B7A-CB3E-7D1C-36B1F29FC94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33000" y="12398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06382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3DB88-785D-98F3-96D8-96E950BBAE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0BD51AD-ED0B-29D7-C3B5-1BEE7229F76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0D01D94-00A6-DE83-DD24-AA5345B19932}"/>
              </a:ext>
            </a:extLst>
          </p:cNvPr>
          <p:cNvSpPr txBox="1"/>
          <p:nvPr/>
        </p:nvSpPr>
        <p:spPr>
          <a:xfrm>
            <a:off x="1084726" y="2321004"/>
            <a:ext cx="697454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楽しむ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つもりです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コンサートを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明日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I will enjoy the concert  tomorrow.">
            <a:hlinkClick r:id="" action="ppaction://media"/>
            <a:extLst>
              <a:ext uri="{FF2B5EF4-FFF2-40B4-BE49-F238E27FC236}">
                <a16:creationId xmlns:a16="http://schemas.microsoft.com/office/drawing/2014/main" id="{05732517-B5B6-A51C-D215-690CE1931B0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33000" y="12398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742105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16754</TotalTime>
  <Words>969</Words>
  <Application>Microsoft Office PowerPoint</Application>
  <PresentationFormat>画面に合わせる (4:3)</PresentationFormat>
  <Paragraphs>189</Paragraphs>
  <Slides>45</Slides>
  <Notes>36</Notes>
  <HiddenSlides>0</HiddenSlides>
  <MMClips>36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45</vt:i4>
      </vt:variant>
    </vt:vector>
  </HeadingPairs>
  <TitlesOfParts>
    <vt:vector size="5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2077</cp:revision>
  <cp:lastPrinted>2016-06-23T16:36:17Z</cp:lastPrinted>
  <dcterms:created xsi:type="dcterms:W3CDTF">2016-05-30T03:13:09Z</dcterms:created>
  <dcterms:modified xsi:type="dcterms:W3CDTF">2025-12-23T05:09:56Z</dcterms:modified>
</cp:coreProperties>
</file>