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3657" r:id="rId2"/>
    <p:sldId id="3445" r:id="rId3"/>
    <p:sldId id="2531" r:id="rId4"/>
    <p:sldId id="3610" r:id="rId5"/>
    <p:sldId id="3611" r:id="rId6"/>
    <p:sldId id="3612" r:id="rId7"/>
    <p:sldId id="3613" r:id="rId8"/>
    <p:sldId id="3614" r:id="rId9"/>
    <p:sldId id="3623" r:id="rId10"/>
    <p:sldId id="3644" r:id="rId11"/>
    <p:sldId id="3524" r:id="rId12"/>
    <p:sldId id="3523" r:id="rId13"/>
    <p:sldId id="3561" r:id="rId14"/>
    <p:sldId id="3562" r:id="rId15"/>
    <p:sldId id="3563" r:id="rId16"/>
    <p:sldId id="3564" r:id="rId17"/>
    <p:sldId id="3565" r:id="rId18"/>
    <p:sldId id="3566" r:id="rId19"/>
    <p:sldId id="3567" r:id="rId20"/>
    <p:sldId id="3568" r:id="rId21"/>
    <p:sldId id="3569" r:id="rId22"/>
    <p:sldId id="3570" r:id="rId23"/>
    <p:sldId id="3573" r:id="rId24"/>
    <p:sldId id="3648" r:id="rId25"/>
    <p:sldId id="3577" r:id="rId26"/>
    <p:sldId id="3649" r:id="rId27"/>
    <p:sldId id="3650" r:id="rId28"/>
    <p:sldId id="3583" r:id="rId29"/>
    <p:sldId id="3587" r:id="rId30"/>
    <p:sldId id="3588" r:id="rId31"/>
    <p:sldId id="3589" r:id="rId32"/>
    <p:sldId id="3590" r:id="rId33"/>
    <p:sldId id="3655" r:id="rId34"/>
    <p:sldId id="3595" r:id="rId35"/>
    <p:sldId id="3609" r:id="rId3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609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44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9.mp3"/><Relationship Id="rId7" Type="http://schemas.openxmlformats.org/officeDocument/2006/relationships/image" Target="../media/image8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9.mp3"/><Relationship Id="rId9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10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10.mp3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media" Target="../media/media14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15.mp3"/><Relationship Id="rId11" Type="http://schemas.openxmlformats.org/officeDocument/2006/relationships/image" Target="../media/image9.png"/><Relationship Id="rId5" Type="http://schemas.microsoft.com/office/2007/relationships/media" Target="../media/media15.mp3"/><Relationship Id="rId10" Type="http://schemas.openxmlformats.org/officeDocument/2006/relationships/image" Target="../media/image8.png"/><Relationship Id="rId4" Type="http://schemas.openxmlformats.org/officeDocument/2006/relationships/audio" Target="../media/media14.mp3"/><Relationship Id="rId9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17.mp3"/><Relationship Id="rId7" Type="http://schemas.openxmlformats.org/officeDocument/2006/relationships/image" Target="../media/image9.png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17.mp3"/><Relationship Id="rId9" Type="http://schemas.openxmlformats.org/officeDocument/2006/relationships/image" Target="../media/image1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19.mp3"/><Relationship Id="rId7" Type="http://schemas.openxmlformats.org/officeDocument/2006/relationships/image" Target="../media/image20.png"/><Relationship Id="rId12" Type="http://schemas.openxmlformats.org/officeDocument/2006/relationships/image" Target="../media/image2.png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19.png"/><Relationship Id="rId11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9.png"/><Relationship Id="rId4" Type="http://schemas.openxmlformats.org/officeDocument/2006/relationships/audio" Target="../media/media19.mp3"/><Relationship Id="rId9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mp3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6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2930911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No.2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未来の文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Text Box 40">
            <a:extLst>
              <a:ext uri="{FF2B5EF4-FFF2-40B4-BE49-F238E27FC236}">
                <a16:creationId xmlns:a16="http://schemas.microsoft.com/office/drawing/2014/main" id="{2718A281-BD8B-EA5B-D435-3E406C715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2.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will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A311540-4A34-E181-A124-E9A725DD56BB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E3DE15C-C969-6167-4142-A23FBCEC6067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812F1ACE-5E8F-1E28-1159-4194F1A58A08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177FFC47-0B0B-0128-BC86-03F16AA71F46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07B925D2-3CB8-3DE7-5B81-0973A6C37A7D}"/>
                </a:ext>
              </a:extLst>
            </p:cNvPr>
            <p:cNvSpPr txBox="1"/>
            <p:nvPr/>
          </p:nvSpPr>
          <p:spPr>
            <a:xfrm>
              <a:off x="404076" y="1837222"/>
              <a:ext cx="8421142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「今週日曜日の朝の東京の天気は曇りでしょう」</a:t>
              </a:r>
            </a:p>
          </p:txBody>
        </p:sp>
      </p:grpSp>
      <p:pic>
        <p:nvPicPr>
          <p:cNvPr id="15" name="図 14">
            <a:extLst>
              <a:ext uri="{FF2B5EF4-FFF2-40B4-BE49-F238E27FC236}">
                <a16:creationId xmlns:a16="http://schemas.microsoft.com/office/drawing/2014/main" id="{405A9E91-ABE6-5547-27B9-9F4937028C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6" name="乗算記号 15">
            <a:extLst>
              <a:ext uri="{FF2B5EF4-FFF2-40B4-BE49-F238E27FC236}">
                <a16:creationId xmlns:a16="http://schemas.microsoft.com/office/drawing/2014/main" id="{0178D076-B21A-C5AB-C392-A7F92A174744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F2AA3EF7-0556-0A48-81E3-41CE2343BF01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AS_G2_02_05_reading_s1_1">
            <a:hlinkClick r:id="" action="ppaction://media"/>
            <a:extLst>
              <a:ext uri="{FF2B5EF4-FFF2-40B4-BE49-F238E27FC236}">
                <a16:creationId xmlns:a16="http://schemas.microsoft.com/office/drawing/2014/main" id="{99DE4207-7BFF-DCF4-9BC3-9A0FE9E92E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326688" y="796925"/>
            <a:ext cx="406400" cy="406400"/>
          </a:xfrm>
          <a:prstGeom prst="rect">
            <a:avLst/>
          </a:prstGeom>
        </p:spPr>
      </p:pic>
      <p:pic>
        <p:nvPicPr>
          <p:cNvPr id="8" name="AS_G2_02_06_reading_s1_2">
            <a:hlinkClick r:id="" action="ppaction://media"/>
            <a:extLst>
              <a:ext uri="{FF2B5EF4-FFF2-40B4-BE49-F238E27FC236}">
                <a16:creationId xmlns:a16="http://schemas.microsoft.com/office/drawing/2014/main" id="{6C04A9DB-7F45-0D73-93A0-71F1D197A62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226800" y="998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992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427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乗算記号 1">
            <a:extLst>
              <a:ext uri="{FF2B5EF4-FFF2-40B4-BE49-F238E27FC236}">
                <a16:creationId xmlns:a16="http://schemas.microsoft.com/office/drawing/2014/main" id="{830C2D0F-8F88-5DA9-7A50-1D09B3231CEF}"/>
              </a:ext>
            </a:extLst>
          </p:cNvPr>
          <p:cNvSpPr/>
          <p:nvPr/>
        </p:nvSpPr>
        <p:spPr>
          <a:xfrm>
            <a:off x="2680643" y="307449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34403992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A4CCB251-7694-CFD6-39CB-906FC1CF02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97" y="1309687"/>
            <a:ext cx="8874751" cy="4463652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/>
          <p:nvPr/>
        </p:nvCxnSpPr>
        <p:spPr>
          <a:xfrm flipH="1">
            <a:off x="3465246" y="13620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9ACA43BA-0AC4-C98F-230A-3DB2FEC38CD4}"/>
              </a:ext>
            </a:extLst>
          </p:cNvPr>
          <p:cNvCxnSpPr/>
          <p:nvPr/>
        </p:nvCxnSpPr>
        <p:spPr>
          <a:xfrm flipH="1">
            <a:off x="6120761" y="13620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F8643CA6-9F3A-9B94-0873-82DCFDCB67E9}"/>
              </a:ext>
            </a:extLst>
          </p:cNvPr>
          <p:cNvCxnSpPr/>
          <p:nvPr/>
        </p:nvCxnSpPr>
        <p:spPr>
          <a:xfrm flipH="1">
            <a:off x="7431621" y="136207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8AE05F75-DF0C-17B5-9BF1-56F2F039C107}"/>
              </a:ext>
            </a:extLst>
          </p:cNvPr>
          <p:cNvCxnSpPr/>
          <p:nvPr/>
        </p:nvCxnSpPr>
        <p:spPr>
          <a:xfrm flipH="1">
            <a:off x="8115273" y="136207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53C6F28D-4211-8CE8-30CE-6BFF84720690}"/>
              </a:ext>
            </a:extLst>
          </p:cNvPr>
          <p:cNvCxnSpPr/>
          <p:nvPr/>
        </p:nvCxnSpPr>
        <p:spPr>
          <a:xfrm flipH="1">
            <a:off x="1417710" y="195385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D776AE6D-9ADD-D2D6-2DCB-5D06898C805D}"/>
              </a:ext>
            </a:extLst>
          </p:cNvPr>
          <p:cNvCxnSpPr/>
          <p:nvPr/>
        </p:nvCxnSpPr>
        <p:spPr>
          <a:xfrm flipH="1">
            <a:off x="4726411" y="195385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80B2AD0E-F855-05AF-DD78-EE6DCC5F1780}"/>
              </a:ext>
            </a:extLst>
          </p:cNvPr>
          <p:cNvCxnSpPr/>
          <p:nvPr/>
        </p:nvCxnSpPr>
        <p:spPr>
          <a:xfrm flipH="1">
            <a:off x="6436587" y="195385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A570BDF5-FC89-9FB7-8874-E47E92EFF0A4}"/>
              </a:ext>
            </a:extLst>
          </p:cNvPr>
          <p:cNvCxnSpPr/>
          <p:nvPr/>
        </p:nvCxnSpPr>
        <p:spPr>
          <a:xfrm flipH="1">
            <a:off x="8750998" y="195398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14CDD08E-C38E-B02B-7C56-BE2A7BF1D1C0}"/>
              </a:ext>
            </a:extLst>
          </p:cNvPr>
          <p:cNvCxnSpPr/>
          <p:nvPr/>
        </p:nvCxnSpPr>
        <p:spPr>
          <a:xfrm flipH="1">
            <a:off x="2012776" y="254984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2F0B63AB-F0E7-1943-DF6D-E9DD70480AFD}"/>
              </a:ext>
            </a:extLst>
          </p:cNvPr>
          <p:cNvCxnSpPr/>
          <p:nvPr/>
        </p:nvCxnSpPr>
        <p:spPr>
          <a:xfrm flipH="1">
            <a:off x="4659359" y="254984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F1FE1470-054C-FFCF-1A6C-67704C16760F}"/>
              </a:ext>
            </a:extLst>
          </p:cNvPr>
          <p:cNvCxnSpPr/>
          <p:nvPr/>
        </p:nvCxnSpPr>
        <p:spPr>
          <a:xfrm flipH="1">
            <a:off x="6536315" y="254984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538521DA-5901-F89B-3181-E273D3E0ECDB}"/>
              </a:ext>
            </a:extLst>
          </p:cNvPr>
          <p:cNvCxnSpPr/>
          <p:nvPr/>
        </p:nvCxnSpPr>
        <p:spPr>
          <a:xfrm flipH="1">
            <a:off x="8451371" y="254984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0341DFAF-D60E-BF0A-6097-968EF2B6B71F}"/>
              </a:ext>
            </a:extLst>
          </p:cNvPr>
          <p:cNvCxnSpPr/>
          <p:nvPr/>
        </p:nvCxnSpPr>
        <p:spPr>
          <a:xfrm flipH="1">
            <a:off x="1941758" y="318636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32523F20-D5C0-2C7F-20B9-BCF934EEF49E}"/>
              </a:ext>
            </a:extLst>
          </p:cNvPr>
          <p:cNvCxnSpPr/>
          <p:nvPr/>
        </p:nvCxnSpPr>
        <p:spPr>
          <a:xfrm flipH="1">
            <a:off x="3424942" y="318636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2D2FD92E-F8CC-99D3-F616-26434BE9F94D}"/>
              </a:ext>
            </a:extLst>
          </p:cNvPr>
          <p:cNvCxnSpPr/>
          <p:nvPr/>
        </p:nvCxnSpPr>
        <p:spPr>
          <a:xfrm flipH="1">
            <a:off x="5596748" y="318063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5E07FBD2-00BD-A0AA-7B27-6D88232623F3}"/>
              </a:ext>
            </a:extLst>
          </p:cNvPr>
          <p:cNvCxnSpPr/>
          <p:nvPr/>
        </p:nvCxnSpPr>
        <p:spPr>
          <a:xfrm flipH="1">
            <a:off x="8270654" y="318063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BB9017D3-237D-ACDE-FD0C-B48B72301AD8}"/>
              </a:ext>
            </a:extLst>
          </p:cNvPr>
          <p:cNvCxnSpPr/>
          <p:nvPr/>
        </p:nvCxnSpPr>
        <p:spPr>
          <a:xfrm flipH="1">
            <a:off x="2256595" y="379012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4740AC70-0398-08D1-7999-2F29D18C0243}"/>
              </a:ext>
            </a:extLst>
          </p:cNvPr>
          <p:cNvCxnSpPr/>
          <p:nvPr/>
        </p:nvCxnSpPr>
        <p:spPr>
          <a:xfrm flipH="1">
            <a:off x="3567455" y="379012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638AD9B3-E782-45D0-F952-43365A8354C9}"/>
              </a:ext>
            </a:extLst>
          </p:cNvPr>
          <p:cNvCxnSpPr/>
          <p:nvPr/>
        </p:nvCxnSpPr>
        <p:spPr>
          <a:xfrm flipH="1">
            <a:off x="6015036" y="379012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5B9AB5B6-E38F-3156-1EF6-63B24AB8AD32}"/>
              </a:ext>
            </a:extLst>
          </p:cNvPr>
          <p:cNvCxnSpPr/>
          <p:nvPr/>
        </p:nvCxnSpPr>
        <p:spPr>
          <a:xfrm flipH="1">
            <a:off x="3434934" y="440222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50F19E5C-0E8E-4A44-43DD-0D1EB7B73E6C}"/>
              </a:ext>
            </a:extLst>
          </p:cNvPr>
          <p:cNvCxnSpPr/>
          <p:nvPr/>
        </p:nvCxnSpPr>
        <p:spPr>
          <a:xfrm flipH="1">
            <a:off x="4439479" y="440222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C9CABB8B-1DBF-17B6-92B3-09A7BB792EC6}"/>
              </a:ext>
            </a:extLst>
          </p:cNvPr>
          <p:cNvCxnSpPr/>
          <p:nvPr/>
        </p:nvCxnSpPr>
        <p:spPr>
          <a:xfrm flipH="1">
            <a:off x="7800270" y="379012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A5876696-F5AF-05C0-079D-D438F802EED1}"/>
              </a:ext>
            </a:extLst>
          </p:cNvPr>
          <p:cNvCxnSpPr/>
          <p:nvPr/>
        </p:nvCxnSpPr>
        <p:spPr>
          <a:xfrm flipH="1">
            <a:off x="1753034" y="440222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AS_G2_02_07_reading_s2">
            <a:hlinkClick r:id="" action="ppaction://media"/>
            <a:extLst>
              <a:ext uri="{FF2B5EF4-FFF2-40B4-BE49-F238E27FC236}">
                <a16:creationId xmlns:a16="http://schemas.microsoft.com/office/drawing/2014/main" id="{27C1D464-AA11-34A9-F68C-5506A30E2BE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36375" y="1285875"/>
            <a:ext cx="406400" cy="406400"/>
          </a:xfrm>
          <a:prstGeom prst="rect">
            <a:avLst/>
          </a:prstGeom>
        </p:spPr>
      </p:pic>
      <p:pic>
        <p:nvPicPr>
          <p:cNvPr id="31" name="AS_G2_02_07_reading_s2">
            <a:hlinkClick r:id="" action="ppaction://media"/>
            <a:extLst>
              <a:ext uri="{FF2B5EF4-FFF2-40B4-BE49-F238E27FC236}">
                <a16:creationId xmlns:a16="http://schemas.microsoft.com/office/drawing/2014/main" id="{567F771B-590C-18F4-B5A0-550812F2A31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33200" y="1953851"/>
            <a:ext cx="406400" cy="406400"/>
          </a:xfrm>
          <a:prstGeom prst="rect">
            <a:avLst/>
          </a:prstGeom>
        </p:spPr>
      </p:pic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EFE2CCDC-A88D-010A-0620-6E03D248BD72}"/>
              </a:ext>
            </a:extLst>
          </p:cNvPr>
          <p:cNvCxnSpPr/>
          <p:nvPr/>
        </p:nvCxnSpPr>
        <p:spPr>
          <a:xfrm flipH="1">
            <a:off x="6054500" y="440222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6B7FB293-9EC2-F01F-A3F0-79F6156914C3}"/>
              </a:ext>
            </a:extLst>
          </p:cNvPr>
          <p:cNvCxnSpPr/>
          <p:nvPr/>
        </p:nvCxnSpPr>
        <p:spPr>
          <a:xfrm flipH="1">
            <a:off x="7378817" y="440222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06CC0A97-C769-B5CD-AA27-24C7228945F3}"/>
              </a:ext>
            </a:extLst>
          </p:cNvPr>
          <p:cNvCxnSpPr/>
          <p:nvPr/>
        </p:nvCxnSpPr>
        <p:spPr>
          <a:xfrm flipH="1">
            <a:off x="1262666" y="501182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08307366-A204-4720-88E3-A8DF55B0DDB0}"/>
              </a:ext>
            </a:extLst>
          </p:cNvPr>
          <p:cNvCxnSpPr/>
          <p:nvPr/>
        </p:nvCxnSpPr>
        <p:spPr>
          <a:xfrm flipH="1">
            <a:off x="2939066" y="501182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2B7D0D15-F472-815C-ED63-F4AFBAAD10EA}"/>
              </a:ext>
            </a:extLst>
          </p:cNvPr>
          <p:cNvCxnSpPr/>
          <p:nvPr/>
        </p:nvCxnSpPr>
        <p:spPr>
          <a:xfrm flipH="1">
            <a:off x="5324126" y="501182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31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7311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F929FF55-0ACD-FBF6-AE29-1B291769C4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280" y="648740"/>
            <a:ext cx="6977440" cy="6153832"/>
          </a:xfrm>
          <a:prstGeom prst="rect">
            <a:avLst/>
          </a:prstGeom>
        </p:spPr>
      </p:pic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" name="AS_G2_02_10_reading_s3">
            <a:hlinkClick r:id="" action="ppaction://media"/>
            <a:extLst>
              <a:ext uri="{FF2B5EF4-FFF2-40B4-BE49-F238E27FC236}">
                <a16:creationId xmlns:a16="http://schemas.microsoft.com/office/drawing/2014/main" id="{97AAD622-5981-881B-0E03-77E59BEA27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555526" y="94845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1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26BD055E-F7F2-D109-3500-6995084B6430}"/>
              </a:ext>
            </a:extLst>
          </p:cNvPr>
          <p:cNvSpPr/>
          <p:nvPr/>
        </p:nvSpPr>
        <p:spPr>
          <a:xfrm>
            <a:off x="816201" y="4361399"/>
            <a:ext cx="5828439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D0763892-FC34-5022-3784-029BA36001E6}"/>
              </a:ext>
            </a:extLst>
          </p:cNvPr>
          <p:cNvSpPr/>
          <p:nvPr/>
        </p:nvSpPr>
        <p:spPr>
          <a:xfrm>
            <a:off x="816202" y="3962433"/>
            <a:ext cx="6285637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BF1A6CA-6B74-4E59-0FD0-3B52CDD78579}"/>
              </a:ext>
            </a:extLst>
          </p:cNvPr>
          <p:cNvSpPr/>
          <p:nvPr/>
        </p:nvSpPr>
        <p:spPr>
          <a:xfrm>
            <a:off x="863832" y="3575929"/>
            <a:ext cx="4363488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5C8B1FA-9F62-CB8D-69AC-639CC2E33738}"/>
              </a:ext>
            </a:extLst>
          </p:cNvPr>
          <p:cNvSpPr/>
          <p:nvPr/>
        </p:nvSpPr>
        <p:spPr>
          <a:xfrm>
            <a:off x="863832" y="2505742"/>
            <a:ext cx="7273489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9DC6000-DC47-7C91-DB41-66B6F66FCA75}"/>
              </a:ext>
            </a:extLst>
          </p:cNvPr>
          <p:cNvSpPr/>
          <p:nvPr/>
        </p:nvSpPr>
        <p:spPr>
          <a:xfrm>
            <a:off x="816203" y="2903963"/>
            <a:ext cx="1594142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3FE033-2669-1F43-0FC7-62E7A8E718AF}"/>
              </a:ext>
            </a:extLst>
          </p:cNvPr>
          <p:cNvSpPr/>
          <p:nvPr/>
        </p:nvSpPr>
        <p:spPr>
          <a:xfrm>
            <a:off x="863833" y="1754150"/>
            <a:ext cx="7558714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P.14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の文は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〈will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＋動詞の原形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の形で、未来のことを表す。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・単純未来は単なる未来について、「～するでしょう」という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意味を表す。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・意志未来は主語の意志について、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「～するつもりです」「～します」という意味を表す。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肯定文では、１人称（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）で使うことが多い。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68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3" grpId="0" animBg="1"/>
      <p:bldP spid="12" grpId="0" animBg="1"/>
      <p:bldP spid="11" grpId="0" animBg="1"/>
      <p:bldP spid="9" grpId="0" animBg="1"/>
      <p:bldP spid="10" grpId="0" animBg="1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4D12E51F-E791-3CEF-4B41-D014A30A9E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77440" cy="6153832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2686F01-51B1-970B-38A5-A6E7453D0C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77440" cy="6153832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FBDFFC3A-ADA1-AFE9-180D-BA6C30583E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7757" y="191164"/>
            <a:ext cx="6870610" cy="6067023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B441005C-9E78-F418-5CC5-E9B4F92FEC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278" y="1159000"/>
            <a:ext cx="8574238" cy="5241799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" name="AS_G2_02_01_kihon">
            <a:hlinkClick r:id="" action="ppaction://media"/>
            <a:extLst>
              <a:ext uri="{FF2B5EF4-FFF2-40B4-BE49-F238E27FC236}">
                <a16:creationId xmlns:a16="http://schemas.microsoft.com/office/drawing/2014/main" id="{29A940BC-F10B-082F-E853-1CB0A034AF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29875" y="1489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6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CB080C3C-417F-0510-7644-1B9960EC6B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1977" y="1872127"/>
            <a:ext cx="8740047" cy="4439773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2334533" y="1815860"/>
            <a:ext cx="150958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weather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A372B4D-25C9-C39C-2DD5-B62EEA800181}"/>
              </a:ext>
            </a:extLst>
          </p:cNvPr>
          <p:cNvSpPr txBox="1"/>
          <p:nvPr/>
        </p:nvSpPr>
        <p:spPr>
          <a:xfrm>
            <a:off x="2242586" y="2345388"/>
            <a:ext cx="327238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         will        be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F768433-D5E8-64D2-3302-58B507EA8984}"/>
              </a:ext>
            </a:extLst>
          </p:cNvPr>
          <p:cNvSpPr txBox="1"/>
          <p:nvPr/>
        </p:nvSpPr>
        <p:spPr>
          <a:xfrm>
            <a:off x="1600199" y="2791849"/>
            <a:ext cx="195662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       be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71B1E71-B489-F190-645F-88A3165BFEB0}"/>
              </a:ext>
            </a:extLst>
          </p:cNvPr>
          <p:cNvSpPr txBox="1"/>
          <p:nvPr/>
        </p:nvSpPr>
        <p:spPr>
          <a:xfrm>
            <a:off x="7775374" y="2791849"/>
            <a:ext cx="78624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D4ECDB7-A3EC-3DD2-A1FA-E31BD4EFEC75}"/>
              </a:ext>
            </a:extLst>
          </p:cNvPr>
          <p:cNvSpPr txBox="1"/>
          <p:nvPr/>
        </p:nvSpPr>
        <p:spPr>
          <a:xfrm>
            <a:off x="835772" y="3239520"/>
            <a:ext cx="64879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3E0D60E-BF7F-02EE-9320-6DDFCB38F3B5}"/>
              </a:ext>
            </a:extLst>
          </p:cNvPr>
          <p:cNvSpPr txBox="1"/>
          <p:nvPr/>
        </p:nvSpPr>
        <p:spPr>
          <a:xfrm>
            <a:off x="6457026" y="3239520"/>
            <a:ext cx="234407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        be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C988BDCA-2226-1EE5-7E84-7CC289672FE7}"/>
              </a:ext>
            </a:extLst>
          </p:cNvPr>
          <p:cNvSpPr txBox="1"/>
          <p:nvPr/>
        </p:nvSpPr>
        <p:spPr>
          <a:xfrm>
            <a:off x="551490" y="3710045"/>
            <a:ext cx="115285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sunny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13BA9D37-2C42-318D-4E95-EFFB248E9D2C}"/>
              </a:ext>
            </a:extLst>
          </p:cNvPr>
          <p:cNvSpPr txBox="1"/>
          <p:nvPr/>
        </p:nvSpPr>
        <p:spPr>
          <a:xfrm>
            <a:off x="906924" y="4167981"/>
            <a:ext cx="231252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     begin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808220B8-C61B-924E-0084-26E20A368FA8}"/>
              </a:ext>
            </a:extLst>
          </p:cNvPr>
          <p:cNvSpPr txBox="1"/>
          <p:nvPr/>
        </p:nvSpPr>
        <p:spPr>
          <a:xfrm>
            <a:off x="7793861" y="4173626"/>
            <a:ext cx="71483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0E6503A3-9268-F19D-A72A-7F06CA7CB379}"/>
              </a:ext>
            </a:extLst>
          </p:cNvPr>
          <p:cNvSpPr txBox="1"/>
          <p:nvPr/>
        </p:nvSpPr>
        <p:spPr>
          <a:xfrm>
            <a:off x="3991618" y="4615641"/>
            <a:ext cx="203770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     high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702A92D4-EA92-6550-DC84-09DD3111F6AB}"/>
              </a:ext>
            </a:extLst>
          </p:cNvPr>
          <p:cNvSpPr txBox="1"/>
          <p:nvPr/>
        </p:nvSpPr>
        <p:spPr>
          <a:xfrm>
            <a:off x="851605" y="4631836"/>
            <a:ext cx="57580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6E72758A-DE09-2CEF-670D-28C0DC3361BD}"/>
              </a:ext>
            </a:extLst>
          </p:cNvPr>
          <p:cNvSpPr txBox="1"/>
          <p:nvPr/>
        </p:nvSpPr>
        <p:spPr>
          <a:xfrm>
            <a:off x="1026810" y="5096442"/>
            <a:ext cx="203770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        will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AS_G2_02_11_reading_s6_1">
            <a:hlinkClick r:id="" action="ppaction://media"/>
            <a:extLst>
              <a:ext uri="{FF2B5EF4-FFF2-40B4-BE49-F238E27FC236}">
                <a16:creationId xmlns:a16="http://schemas.microsoft.com/office/drawing/2014/main" id="{4412B365-42F3-A29A-F6C0-D1B4DE6BCEE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061575" y="1031875"/>
            <a:ext cx="406400" cy="406400"/>
          </a:xfrm>
          <a:prstGeom prst="rect">
            <a:avLst/>
          </a:prstGeom>
        </p:spPr>
      </p:pic>
      <p:pic>
        <p:nvPicPr>
          <p:cNvPr id="8" name="AS_G2_02_12_reading_s6_2">
            <a:hlinkClick r:id="" action="ppaction://media"/>
            <a:extLst>
              <a:ext uri="{FF2B5EF4-FFF2-40B4-BE49-F238E27FC236}">
                <a16:creationId xmlns:a16="http://schemas.microsoft.com/office/drawing/2014/main" id="{CCDE32A6-38B3-AA5C-6223-5A975918853D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061575" y="1668927"/>
            <a:ext cx="406400" cy="406400"/>
          </a:xfrm>
          <a:prstGeom prst="rect">
            <a:avLst/>
          </a:prstGeom>
        </p:spPr>
      </p:pic>
      <p:pic>
        <p:nvPicPr>
          <p:cNvPr id="9" name="AS_G2_02_11_reading_s6_1">
            <a:hlinkClick r:id="" action="ppaction://media"/>
            <a:extLst>
              <a:ext uri="{FF2B5EF4-FFF2-40B4-BE49-F238E27FC236}">
                <a16:creationId xmlns:a16="http://schemas.microsoft.com/office/drawing/2014/main" id="{494078E7-3EDE-0B22-69B0-200A906A0F1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034463" y="2645470"/>
            <a:ext cx="406400" cy="406400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66982FF8-5B98-55FE-86AF-8A1D92924D1E}"/>
              </a:ext>
            </a:extLst>
          </p:cNvPr>
          <p:cNvSpPr txBox="1"/>
          <p:nvPr/>
        </p:nvSpPr>
        <p:spPr>
          <a:xfrm>
            <a:off x="7849180" y="5124322"/>
            <a:ext cx="71483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F45EE6C0-92BD-51A5-2B2E-624D65B509E3}"/>
              </a:ext>
            </a:extLst>
          </p:cNvPr>
          <p:cNvSpPr txBox="1"/>
          <p:nvPr/>
        </p:nvSpPr>
        <p:spPr>
          <a:xfrm>
            <a:off x="906924" y="5582532"/>
            <a:ext cx="57580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7524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990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7524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9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2" grpId="0"/>
      <p:bldP spid="38" grpId="0"/>
      <p:bldP spid="39" grpId="0"/>
      <p:bldP spid="23" grpId="0"/>
      <p:bldP spid="2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4193D4A1-250E-C278-7C58-FD7D70EA7E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2" name="AS_G2_02_14_reading_s7_1">
            <a:hlinkClick r:id="" action="ppaction://media"/>
            <a:extLst>
              <a:ext uri="{FF2B5EF4-FFF2-40B4-BE49-F238E27FC236}">
                <a16:creationId xmlns:a16="http://schemas.microsoft.com/office/drawing/2014/main" id="{73934019-A347-BAD0-4458-8522D19B36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547475" y="142875"/>
            <a:ext cx="406400" cy="406400"/>
          </a:xfrm>
          <a:prstGeom prst="rect">
            <a:avLst/>
          </a:prstGeom>
        </p:spPr>
      </p:pic>
      <p:pic>
        <p:nvPicPr>
          <p:cNvPr id="3" name="AS_G2_02_15_reading_s7_2">
            <a:hlinkClick r:id="" action="ppaction://media"/>
            <a:extLst>
              <a:ext uri="{FF2B5EF4-FFF2-40B4-BE49-F238E27FC236}">
                <a16:creationId xmlns:a16="http://schemas.microsoft.com/office/drawing/2014/main" id="{3947AFBE-9B6B-0A22-954B-53D48824B2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877675" y="1730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74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000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C520FF0-2D56-7D2B-280E-F820CDC83096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13F98D5-7969-703D-BB4E-3357653C0C9D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4CA240AD-4710-60CE-3EE3-2057B0A5FA2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C1B18265-AB02-987E-B3DA-7F7B4286DBE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12" name="楕円 11">
            <a:extLst>
              <a:ext uri="{FF2B5EF4-FFF2-40B4-BE49-F238E27FC236}">
                <a16:creationId xmlns:a16="http://schemas.microsoft.com/office/drawing/2014/main" id="{5A4EE6EE-749D-BC1C-3945-2B69FB8DB836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64CA13D1-3103-F006-D58E-C16D4E501559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1E1DDE99-257C-9200-B6ED-FC62CD793250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F840FA49-5725-4177-FC38-3EB31BE15E92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AC17E1C7-37CE-6F2E-D9F8-740743DD50D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793A0C8F-25CA-37C4-8185-61BDA91330A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730557A7-C8A3-EEE8-9665-EDCBEF65AA30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D067401A-495D-0364-094C-09E20EAC48D0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C9122C29-6B7C-C754-331D-4EBE9BAE2883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92B1B1A2-1276-1046-23B5-9DA47C28CB41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E96A86B-957D-4F19-5117-67DDE1DBAA83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A957EE4-1EE5-DC77-BAD0-BF2F30AB98D8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4" name="AS_G2_02_16_reading_s8_1">
            <a:hlinkClick r:id="" action="ppaction://media"/>
            <a:extLst>
              <a:ext uri="{FF2B5EF4-FFF2-40B4-BE49-F238E27FC236}">
                <a16:creationId xmlns:a16="http://schemas.microsoft.com/office/drawing/2014/main" id="{2AAA8E75-9B76-23D5-9A06-396AD995C6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547475" y="1527175"/>
            <a:ext cx="406400" cy="406400"/>
          </a:xfrm>
          <a:prstGeom prst="rect">
            <a:avLst/>
          </a:prstGeom>
        </p:spPr>
      </p:pic>
      <p:pic>
        <p:nvPicPr>
          <p:cNvPr id="25" name="AS_G2_02_17_reading_s8_2">
            <a:hlinkClick r:id="" action="ppaction://media"/>
            <a:extLst>
              <a:ext uri="{FF2B5EF4-FFF2-40B4-BE49-F238E27FC236}">
                <a16:creationId xmlns:a16="http://schemas.microsoft.com/office/drawing/2014/main" id="{F36E333B-6960-61D1-1E41-3B044293CA7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610975" y="2682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9979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4350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P.15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～するつもりです。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BDD38B99-DAB9-F211-B946-8BC9AE47F8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3" y="1097308"/>
            <a:ext cx="8712414" cy="5594388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F7578B0A-56E3-46BC-7B3D-B7187EADBF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5793" y="1097308"/>
            <a:ext cx="8712414" cy="5594388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511018" y="3323657"/>
            <a:ext cx="2470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     clean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9C5E949-99A6-F726-426E-87297EC80AD8}"/>
              </a:ext>
            </a:extLst>
          </p:cNvPr>
          <p:cNvSpPr txBox="1"/>
          <p:nvPr/>
        </p:nvSpPr>
        <p:spPr>
          <a:xfrm>
            <a:off x="1511018" y="4502938"/>
            <a:ext cx="41182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     get         up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C96E424-D3A6-2845-E152-2A7080A446EE}"/>
              </a:ext>
            </a:extLst>
          </p:cNvPr>
          <p:cNvSpPr txBox="1"/>
          <p:nvPr/>
        </p:nvSpPr>
        <p:spPr>
          <a:xfrm>
            <a:off x="1511018" y="5756024"/>
            <a:ext cx="2470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      stay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4" name="AS_G2_02_03_kihon_t_1">
            <a:hlinkClick r:id="" action="ppaction://media"/>
            <a:extLst>
              <a:ext uri="{FF2B5EF4-FFF2-40B4-BE49-F238E27FC236}">
                <a16:creationId xmlns:a16="http://schemas.microsoft.com/office/drawing/2014/main" id="{BCC638B2-1F04-56CF-6D04-FBEEC33E77F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98431" y="537415"/>
            <a:ext cx="406400" cy="406400"/>
          </a:xfrm>
          <a:prstGeom prst="rect">
            <a:avLst/>
          </a:prstGeom>
        </p:spPr>
      </p:pic>
      <p:pic>
        <p:nvPicPr>
          <p:cNvPr id="15" name="AS_G2_02_03_kihon_t_1">
            <a:hlinkClick r:id="" action="ppaction://media"/>
            <a:extLst>
              <a:ext uri="{FF2B5EF4-FFF2-40B4-BE49-F238E27FC236}">
                <a16:creationId xmlns:a16="http://schemas.microsoft.com/office/drawing/2014/main" id="{CB58F816-8285-9198-7401-C51E6E0F34C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98431" y="111866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464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29" grpId="0"/>
      <p:bldP spid="10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6EDBB8C9-F66A-6801-250F-2AFD1D2D3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3" y="1097308"/>
            <a:ext cx="8712414" cy="5594388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EB42089-6441-80A9-3BC8-2A71126C941D}"/>
              </a:ext>
            </a:extLst>
          </p:cNvPr>
          <p:cNvSpPr txBox="1"/>
          <p:nvPr/>
        </p:nvSpPr>
        <p:spPr>
          <a:xfrm>
            <a:off x="1511018" y="3323657"/>
            <a:ext cx="2470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     clean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52233C5-5E5F-399F-AA6D-5724396D9F5E}"/>
              </a:ext>
            </a:extLst>
          </p:cNvPr>
          <p:cNvSpPr txBox="1"/>
          <p:nvPr/>
        </p:nvSpPr>
        <p:spPr>
          <a:xfrm>
            <a:off x="1511018" y="4502938"/>
            <a:ext cx="41182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     get         up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F7C6E48E-BE0A-F484-A961-5415AD04AE46}"/>
              </a:ext>
            </a:extLst>
          </p:cNvPr>
          <p:cNvSpPr txBox="1"/>
          <p:nvPr/>
        </p:nvSpPr>
        <p:spPr>
          <a:xfrm>
            <a:off x="1511018" y="5756024"/>
            <a:ext cx="2470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      stay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EB0B126F-18FA-5906-0167-251C613C76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678" y="1382198"/>
            <a:ext cx="8877600" cy="279775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will show a picture to my friends.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9" name="AS_G2_02_04_kihon_t_2">
            <a:hlinkClick r:id="" action="ppaction://media"/>
            <a:extLst>
              <a:ext uri="{FF2B5EF4-FFF2-40B4-BE49-F238E27FC236}">
                <a16:creationId xmlns:a16="http://schemas.microsoft.com/office/drawing/2014/main" id="{BA8CA24C-8330-52B0-DA57-52CE5015B38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93325" y="12160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E8B6647C-4842-F0AA-B95A-FEF5D380F9F8}"/>
              </a:ext>
            </a:extLst>
          </p:cNvPr>
          <p:cNvSpPr txBox="1">
            <a:spLocks/>
          </p:cNvSpPr>
          <p:nvPr/>
        </p:nvSpPr>
        <p:spPr>
          <a:xfrm>
            <a:off x="358783" y="210403"/>
            <a:ext cx="871895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16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20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英語の文章を読もう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171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16754</TotalTime>
  <Words>684</Words>
  <Application>Microsoft Office PowerPoint</Application>
  <PresentationFormat>画面に合わせる (4:3)</PresentationFormat>
  <Paragraphs>122</Paragraphs>
  <Slides>35</Slides>
  <Notes>0</Notes>
  <HiddenSlides>0</HiddenSlides>
  <MMClips>39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35</vt:i4>
      </vt:variant>
    </vt:vector>
  </HeadingPairs>
  <TitlesOfParts>
    <vt:vector size="4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2077</cp:revision>
  <cp:lastPrinted>2016-06-23T16:36:17Z</cp:lastPrinted>
  <dcterms:created xsi:type="dcterms:W3CDTF">2016-05-30T03:13:09Z</dcterms:created>
  <dcterms:modified xsi:type="dcterms:W3CDTF">2025-12-23T05:07:27Z</dcterms:modified>
</cp:coreProperties>
</file>