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28" r:id="rId4"/>
    <p:sldId id="2129" r:id="rId5"/>
    <p:sldId id="2130" r:id="rId6"/>
    <p:sldId id="2134" r:id="rId7"/>
    <p:sldId id="2135" r:id="rId8"/>
    <p:sldId id="2136" r:id="rId9"/>
    <p:sldId id="2137" r:id="rId10"/>
    <p:sldId id="2138" r:id="rId11"/>
    <p:sldId id="2139" r:id="rId12"/>
    <p:sldId id="2140" r:id="rId13"/>
    <p:sldId id="2141" r:id="rId14"/>
    <p:sldId id="2142" r:id="rId15"/>
    <p:sldId id="2143" r:id="rId16"/>
    <p:sldId id="2144" r:id="rId17"/>
    <p:sldId id="2145" r:id="rId18"/>
    <p:sldId id="2146" r:id="rId19"/>
    <p:sldId id="2147" r:id="rId20"/>
    <p:sldId id="2148" r:id="rId21"/>
    <p:sldId id="2149" r:id="rId22"/>
    <p:sldId id="2150" r:id="rId23"/>
    <p:sldId id="2151" r:id="rId24"/>
    <p:sldId id="3708" r:id="rId25"/>
    <p:sldId id="3709" r:id="rId26"/>
    <p:sldId id="3710" r:id="rId27"/>
    <p:sldId id="3622" r:id="rId28"/>
    <p:sldId id="3711" r:id="rId29"/>
    <p:sldId id="3712" r:id="rId30"/>
    <p:sldId id="3713" r:id="rId31"/>
    <p:sldId id="3714" r:id="rId32"/>
    <p:sldId id="3715" r:id="rId33"/>
    <p:sldId id="3716" r:id="rId34"/>
    <p:sldId id="3717" r:id="rId35"/>
    <p:sldId id="3718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44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28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0.mp3"/><Relationship Id="rId7" Type="http://schemas.openxmlformats.org/officeDocument/2006/relationships/image" Target="../media/image1.png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0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228672"/>
            <a:ext cx="68264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watch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4_kihon_v4_watch">
            <a:hlinkClick r:id="" action="ppaction://media"/>
            <a:extLst>
              <a:ext uri="{FF2B5EF4-FFF2-40B4-BE49-F238E27FC236}">
                <a16:creationId xmlns:a16="http://schemas.microsoft.com/office/drawing/2014/main" id="{7849E57C-B9CC-44DF-B2F0-5B043DB631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9585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2AE516F-8FA8-485B-8F69-65EEEF0B8820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腕時計</a:t>
            </a:r>
          </a:p>
        </p:txBody>
      </p:sp>
      <p:pic>
        <p:nvPicPr>
          <p:cNvPr id="5" name="G2_L14_kihon_v4_watch">
            <a:hlinkClick r:id="" action="ppaction://media"/>
            <a:extLst>
              <a:ext uri="{FF2B5EF4-FFF2-40B4-BE49-F238E27FC236}">
                <a16:creationId xmlns:a16="http://schemas.microsoft.com/office/drawing/2014/main" id="{18ECD9C5-B624-41ED-A171-0C6E534876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8779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97F12C-03AE-4BB7-8DDD-C05996D9F05A}"/>
              </a:ext>
            </a:extLst>
          </p:cNvPr>
          <p:cNvGrpSpPr/>
          <p:nvPr/>
        </p:nvGrpSpPr>
        <p:grpSpPr>
          <a:xfrm>
            <a:off x="815009" y="1673840"/>
            <a:ext cx="7513983" cy="3457119"/>
            <a:chOff x="815009" y="2120176"/>
            <a:chExt cx="7513983" cy="345711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20176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を～と呼ぶ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4_kihon_v5_call">
            <a:hlinkClick r:id="" action="ppaction://media"/>
            <a:extLst>
              <a:ext uri="{FF2B5EF4-FFF2-40B4-BE49-F238E27FC236}">
                <a16:creationId xmlns:a16="http://schemas.microsoft.com/office/drawing/2014/main" id="{5EAA8C61-B766-49B0-8D79-36457384BD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3017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0323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call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4_kihon_v5_call">
            <a:hlinkClick r:id="" action="ppaction://media"/>
            <a:extLst>
              <a:ext uri="{FF2B5EF4-FFF2-40B4-BE49-F238E27FC236}">
                <a16:creationId xmlns:a16="http://schemas.microsoft.com/office/drawing/2014/main" id="{C56BF85D-62FB-4740-8831-C8B33327F9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3017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9383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7BE3696-B3E5-4320-9333-01969772D840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を～と呼ぶ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4_kihon_v5_call">
            <a:hlinkClick r:id="" action="ppaction://media"/>
            <a:extLst>
              <a:ext uri="{FF2B5EF4-FFF2-40B4-BE49-F238E27FC236}">
                <a16:creationId xmlns:a16="http://schemas.microsoft.com/office/drawing/2014/main" id="{FB1B3181-8013-4D3D-91F0-B5063ECAA4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3017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0546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372103-B1C0-4F4E-AF24-C829FAA1F167}"/>
              </a:ext>
            </a:extLst>
          </p:cNvPr>
          <p:cNvGrpSpPr/>
          <p:nvPr/>
        </p:nvGrpSpPr>
        <p:grpSpPr>
          <a:xfrm>
            <a:off x="815009" y="1640260"/>
            <a:ext cx="7513983" cy="3577480"/>
            <a:chOff x="815009" y="1999815"/>
            <a:chExt cx="7513983" cy="3577480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9815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彼を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4_kihon_v6_him">
            <a:hlinkClick r:id="" action="ppaction://media"/>
            <a:extLst>
              <a:ext uri="{FF2B5EF4-FFF2-40B4-BE49-F238E27FC236}">
                <a16:creationId xmlns:a16="http://schemas.microsoft.com/office/drawing/2014/main" id="{B3070F2A-D335-4DBC-8818-36BD46E9D4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28700" y="1803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1516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105561"/>
            <a:ext cx="73947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him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4_kihon_v6_him">
            <a:hlinkClick r:id="" action="ppaction://media"/>
            <a:extLst>
              <a:ext uri="{FF2B5EF4-FFF2-40B4-BE49-F238E27FC236}">
                <a16:creationId xmlns:a16="http://schemas.microsoft.com/office/drawing/2014/main" id="{E1FA24D1-C8B0-4272-96B2-897566748E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28700" y="1803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0051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AB5F969-5235-41DD-8CE5-F6A3320B6E27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彼を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4_kihon_v6_him">
            <a:hlinkClick r:id="" action="ppaction://media"/>
            <a:extLst>
              <a:ext uri="{FF2B5EF4-FFF2-40B4-BE49-F238E27FC236}">
                <a16:creationId xmlns:a16="http://schemas.microsoft.com/office/drawing/2014/main" id="{06A7FC25-D611-4C9A-9C0D-F563FD7D861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28700" y="1803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1262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E446DC5-C8ED-4F2C-B199-5B1A78C1271F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話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4_kihon_v7_story">
            <a:hlinkClick r:id="" action="ppaction://media"/>
            <a:extLst>
              <a:ext uri="{FF2B5EF4-FFF2-40B4-BE49-F238E27FC236}">
                <a16:creationId xmlns:a16="http://schemas.microsoft.com/office/drawing/2014/main" id="{8441DBDE-0130-4859-B1B4-EAB0836217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01838" y="5635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635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story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4_kihon_v7_story">
            <a:hlinkClick r:id="" action="ppaction://media"/>
            <a:extLst>
              <a:ext uri="{FF2B5EF4-FFF2-40B4-BE49-F238E27FC236}">
                <a16:creationId xmlns:a16="http://schemas.microsoft.com/office/drawing/2014/main" id="{DFF6A81B-674B-478F-A465-6F75645CF9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01838" y="5635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6291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4_kihon_v7_story">
            <a:hlinkClick r:id="" action="ppaction://media"/>
            <a:extLst>
              <a:ext uri="{FF2B5EF4-FFF2-40B4-BE49-F238E27FC236}">
                <a16:creationId xmlns:a16="http://schemas.microsoft.com/office/drawing/2014/main" id="{42002C85-8EC4-46F5-B6DD-1C41319221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01838" y="5635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7984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make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4_kihon_v8_made">
            <a:hlinkClick r:id="" action="ppaction://media"/>
            <a:extLst>
              <a:ext uri="{FF2B5EF4-FFF2-40B4-BE49-F238E27FC236}">
                <a16:creationId xmlns:a16="http://schemas.microsoft.com/office/drawing/2014/main" id="{466FFCA1-2401-4B09-A4FC-7A22AA0431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5238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7991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090172"/>
            <a:ext cx="76581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made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4_kihon_v8_made">
            <a:hlinkClick r:id="" action="ppaction://media"/>
            <a:extLst>
              <a:ext uri="{FF2B5EF4-FFF2-40B4-BE49-F238E27FC236}">
                <a16:creationId xmlns:a16="http://schemas.microsoft.com/office/drawing/2014/main" id="{8D7CAB0F-C06E-413A-8EC3-952F302B67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5238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94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make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7" name="G2_L14_kihon_v8_made">
            <a:hlinkClick r:id="" action="ppaction://media"/>
            <a:extLst>
              <a:ext uri="{FF2B5EF4-FFF2-40B4-BE49-F238E27FC236}">
                <a16:creationId xmlns:a16="http://schemas.microsoft.com/office/drawing/2014/main" id="{26BB4522-7658-423D-8915-FBFCBF89A0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5238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1723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6AC1CA-231E-1B7E-002F-62062A119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275F021-2738-D09E-FB53-E82330C01AD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2E68282F-62C2-F0A7-1835-C54F014468B0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35E7CCBC-ABA6-C19F-676A-B1F981C0C9F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B9B14C17-CF23-8F49-6AB9-917BEF73F614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悲しい</a:t>
              </a:r>
            </a:p>
          </p:txBody>
        </p:sp>
      </p:grp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BA97E712-2D8F-0053-6DF3-F237566C5BFE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sad">
            <a:hlinkClick r:id="" action="ppaction://media"/>
            <a:extLst>
              <a:ext uri="{FF2B5EF4-FFF2-40B4-BE49-F238E27FC236}">
                <a16:creationId xmlns:a16="http://schemas.microsoft.com/office/drawing/2014/main" id="{60C80B6A-34ED-4401-CE69-600F57895C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5488" y="973138"/>
            <a:ext cx="406401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6058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471B13-047D-EB85-99E7-67399B8BC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1C24954-C841-1012-71A1-B681808C696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D2D0E55-2777-9637-7D8C-13BF4DE65BF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F6CF72B-E049-B64E-A774-BADE0A98951E}"/>
              </a:ext>
            </a:extLst>
          </p:cNvPr>
          <p:cNvSpPr txBox="1"/>
          <p:nvPr/>
        </p:nvSpPr>
        <p:spPr>
          <a:xfrm>
            <a:off x="874643" y="2105561"/>
            <a:ext cx="73947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sad">
            <a:hlinkClick r:id="" action="ppaction://media"/>
            <a:extLst>
              <a:ext uri="{FF2B5EF4-FFF2-40B4-BE49-F238E27FC236}">
                <a16:creationId xmlns:a16="http://schemas.microsoft.com/office/drawing/2014/main" id="{0798776F-6968-4BBF-7488-A885FD730F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5488" y="973138"/>
            <a:ext cx="406401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3883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325323-659E-CA65-8F34-6AF2767D2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7D94FE7-10C3-8804-5FBF-74101A950A6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BB284EC-754C-6E2B-2A66-60C9DC1896D3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悲しい</a:t>
            </a:r>
          </a:p>
        </p:txBody>
      </p:sp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4A11C1-103C-3A41-AE00-9D449BBA4F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04E21AC5-5EB9-1C9F-D9C0-99F829250DD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sad">
            <a:hlinkClick r:id="" action="ppaction://media"/>
            <a:extLst>
              <a:ext uri="{FF2B5EF4-FFF2-40B4-BE49-F238E27FC236}">
                <a16:creationId xmlns:a16="http://schemas.microsoft.com/office/drawing/2014/main" id="{75C56A8F-7D3E-FCB4-C145-42917F56E6C8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725488" y="973138"/>
            <a:ext cx="406401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027750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7BF0C-5762-D78E-E533-6E95A3CBF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22178F8-71C6-A9DE-9046-3B541958D07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07C8234-2304-0239-5CB2-71CCE39A8DD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CB7C40C-55A7-DFF2-88CA-6B59873323C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968E674-BBBB-2CBB-6BBE-02960AE556DE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B9D1063-ACF8-5BF8-8D77-DD42D2221EC5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give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3E61C4B-1797-90C8-BE17-2027B3CC5A5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gave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4_kihon_v2_gave">
            <a:hlinkClick r:id="" action="ppaction://media"/>
            <a:extLst>
              <a:ext uri="{FF2B5EF4-FFF2-40B4-BE49-F238E27FC236}">
                <a16:creationId xmlns:a16="http://schemas.microsoft.com/office/drawing/2014/main" id="{F4B05BF6-D56F-6D7F-ACC2-BFF5CCC274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533650" y="15081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98A3D9F-B6B0-E6DE-2C80-8B08DB312F14}"/>
              </a:ext>
            </a:extLst>
          </p:cNvPr>
          <p:cNvSpPr/>
          <p:nvPr/>
        </p:nvSpPr>
        <p:spPr>
          <a:xfrm>
            <a:off x="2997200" y="4023726"/>
            <a:ext cx="31591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2287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C8EF0-F06A-FE43-CAB6-00A0E7D7C7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E61A484-80BC-8DBD-819A-83A5BC0AE1F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E27A625-66F6-7811-6FB5-BC392035214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42B12C9-D2E3-9814-F92C-14DBBC2B145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DF4828E-F053-3848-A739-BE9914DB5CEF}"/>
              </a:ext>
            </a:extLst>
          </p:cNvPr>
          <p:cNvGrpSpPr/>
          <p:nvPr/>
        </p:nvGrpSpPr>
        <p:grpSpPr>
          <a:xfrm>
            <a:off x="815008" y="1640049"/>
            <a:ext cx="7513983" cy="3577902"/>
            <a:chOff x="815008" y="1999393"/>
            <a:chExt cx="7513983" cy="357790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19F8E17-870B-5BF6-DA51-F1C71536AF5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5A83FE2-4683-AF9F-B0B8-375D539F9438}"/>
                </a:ext>
              </a:extLst>
            </p:cNvPr>
            <p:cNvSpPr txBox="1"/>
            <p:nvPr/>
          </p:nvSpPr>
          <p:spPr>
            <a:xfrm>
              <a:off x="815008" y="1999393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私を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4_kihon_v3_me">
            <a:hlinkClick r:id="" action="ppaction://media"/>
            <a:extLst>
              <a:ext uri="{FF2B5EF4-FFF2-40B4-BE49-F238E27FC236}">
                <a16:creationId xmlns:a16="http://schemas.microsoft.com/office/drawing/2014/main" id="{AB6516AA-27BB-C994-71E6-EB44492ECF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98538" y="14779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9BEFFB7-531E-EE3F-1872-691CF54ABC05}"/>
              </a:ext>
            </a:extLst>
          </p:cNvPr>
          <p:cNvSpPr/>
          <p:nvPr/>
        </p:nvSpPr>
        <p:spPr>
          <a:xfrm>
            <a:off x="3619500" y="3402390"/>
            <a:ext cx="19145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3080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50ED2F2-6A71-4CAF-A131-AE6CB6F15450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give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4_kihon_v2_gave">
            <a:hlinkClick r:id="" action="ppaction://media"/>
            <a:extLst>
              <a:ext uri="{FF2B5EF4-FFF2-40B4-BE49-F238E27FC236}">
                <a16:creationId xmlns:a16="http://schemas.microsoft.com/office/drawing/2014/main" id="{366A59A6-42E4-40C8-8120-F01F3988EC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533650" y="1508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7049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6FF40-ADB2-B476-7851-64D3199809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2C3EEC7-5D28-B646-C8F8-B8928B4FDB6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6A1069-B879-20E5-62E9-5950469CE13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5470D07-9BE9-E9B6-C841-506751DE77B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D5809F4B-C9AD-E3DB-07DE-7C5CB5AFE05A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E3632A97-1D30-C98A-8D80-11013049D4E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watch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31B24C41-D833-EF09-A805-420D5187F695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腕時計</a:t>
              </a:r>
            </a:p>
          </p:txBody>
        </p:sp>
      </p:grpSp>
      <p:pic>
        <p:nvPicPr>
          <p:cNvPr id="2" name="G2_L14_kihon_v4_watch">
            <a:hlinkClick r:id="" action="ppaction://media"/>
            <a:extLst>
              <a:ext uri="{FF2B5EF4-FFF2-40B4-BE49-F238E27FC236}">
                <a16:creationId xmlns:a16="http://schemas.microsoft.com/office/drawing/2014/main" id="{772F4F4D-6B22-D4F6-21C9-C18676DBA1E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06563" y="652463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F262D3F-C747-0CB6-81B4-500A09C74DA8}"/>
              </a:ext>
            </a:extLst>
          </p:cNvPr>
          <p:cNvSpPr/>
          <p:nvPr/>
        </p:nvSpPr>
        <p:spPr>
          <a:xfrm>
            <a:off x="2641600" y="3402390"/>
            <a:ext cx="38703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93421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D9A27-A2EC-31DA-EC9F-27AB53B30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677DD15-8D94-E1C8-A325-5DC43CF5630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3812274-0D0F-0B87-826A-70C456395BF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1E0CCB3-D838-4648-3E02-9E55412B6DA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879C04-39CF-A467-198E-9B277D381A8F}"/>
              </a:ext>
            </a:extLst>
          </p:cNvPr>
          <p:cNvGrpSpPr/>
          <p:nvPr/>
        </p:nvGrpSpPr>
        <p:grpSpPr>
          <a:xfrm>
            <a:off x="815009" y="1673840"/>
            <a:ext cx="7513983" cy="3457119"/>
            <a:chOff x="815009" y="2120176"/>
            <a:chExt cx="7513983" cy="345711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3451041-C88B-D6C0-933C-2386CD3F968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call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7FB80BB-B977-CD54-CA42-61B70C9D5DB5}"/>
                </a:ext>
              </a:extLst>
            </p:cNvPr>
            <p:cNvSpPr txBox="1"/>
            <p:nvPr/>
          </p:nvSpPr>
          <p:spPr>
            <a:xfrm>
              <a:off x="815009" y="2120176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を～と呼ぶ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4_kihon_v5_call">
            <a:hlinkClick r:id="" action="ppaction://media"/>
            <a:extLst>
              <a:ext uri="{FF2B5EF4-FFF2-40B4-BE49-F238E27FC236}">
                <a16:creationId xmlns:a16="http://schemas.microsoft.com/office/drawing/2014/main" id="{CF2926FC-17BE-16AB-A175-7B9BAE8D5D2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12875" y="13017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1CBDB73-74E6-C333-59C5-9A1D5437B929}"/>
              </a:ext>
            </a:extLst>
          </p:cNvPr>
          <p:cNvSpPr/>
          <p:nvPr/>
        </p:nvSpPr>
        <p:spPr>
          <a:xfrm>
            <a:off x="3314700" y="3337152"/>
            <a:ext cx="25241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4130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95F49-CB8B-05B5-37F7-452961D52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7F6AB9C-D08C-680E-CA67-DADAD2E9846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4E16F6C-D284-D9D5-088A-E1A9D076B78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FDE0885-27D2-93C1-5F95-DCA87013F84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2DA0F4B-BCA1-7EB0-7C83-0D077179C668}"/>
              </a:ext>
            </a:extLst>
          </p:cNvPr>
          <p:cNvGrpSpPr/>
          <p:nvPr/>
        </p:nvGrpSpPr>
        <p:grpSpPr>
          <a:xfrm>
            <a:off x="815009" y="1640260"/>
            <a:ext cx="7513983" cy="3577480"/>
            <a:chOff x="815009" y="1999815"/>
            <a:chExt cx="7513983" cy="3577480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048BF34-4519-7837-0EA8-5544B0B0D149}"/>
                </a:ext>
              </a:extLst>
            </p:cNvPr>
            <p:cNvSpPr txBox="1"/>
            <p:nvPr/>
          </p:nvSpPr>
          <p:spPr>
            <a:xfrm>
              <a:off x="815009" y="1999815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彼を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132D1FD-E5C8-2DE6-7964-4D5F6D20381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him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4_kihon_v6_him">
            <a:hlinkClick r:id="" action="ppaction://media"/>
            <a:extLst>
              <a:ext uri="{FF2B5EF4-FFF2-40B4-BE49-F238E27FC236}">
                <a16:creationId xmlns:a16="http://schemas.microsoft.com/office/drawing/2014/main" id="{268175B2-8531-AE78-BC61-398C00C06D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28700" y="18034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475E620-2F06-C282-88D3-0E2CAD8D8562}"/>
              </a:ext>
            </a:extLst>
          </p:cNvPr>
          <p:cNvSpPr/>
          <p:nvPr/>
        </p:nvSpPr>
        <p:spPr>
          <a:xfrm>
            <a:off x="31337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3291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BD5949-5ABA-EB9C-B1BD-B0D760B46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A354B13-1ADF-56C2-A1D5-E1FD88638B0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1E424ED-FA6B-7ED3-6379-E02D1DF7ECE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5BF0B42-93A9-4942-0038-B09F04E1D57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D171364-22BC-A294-B6D7-4C82FBD8C9C8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5FD235D-F0EF-7D83-0D65-911C358E287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story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CDF6D50-0530-BD80-2AF5-6C77E66497FB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話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4_kihon_v7_story">
            <a:hlinkClick r:id="" action="ppaction://media"/>
            <a:extLst>
              <a:ext uri="{FF2B5EF4-FFF2-40B4-BE49-F238E27FC236}">
                <a16:creationId xmlns:a16="http://schemas.microsoft.com/office/drawing/2014/main" id="{30A20577-7E1E-0DDD-EDDB-FB9C7519FF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01838" y="5635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2282F9C-8F93-432F-89F4-1F110C758336}"/>
              </a:ext>
            </a:extLst>
          </p:cNvPr>
          <p:cNvSpPr/>
          <p:nvPr/>
        </p:nvSpPr>
        <p:spPr>
          <a:xfrm>
            <a:off x="2933700" y="3823671"/>
            <a:ext cx="32861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2180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B415E-4087-F9A6-8C2A-12DC1E3AE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D570770-BA86-3A9C-0240-6D17C1C41B6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BE04409-94D2-ACEA-0DC7-E1A2AFB4EC9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76C2F91-CB49-F04C-1C09-5AB8DCA62F3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D4D81E4-FF1F-3721-BA63-1DC94D8BEC43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E754F69-010F-8A26-EC1F-CEC379F5F6E3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make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A43C3F4-BBB1-E3AD-FE07-316CB98121C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made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4_kihon_v8_made">
            <a:hlinkClick r:id="" action="ppaction://media"/>
            <a:extLst>
              <a:ext uri="{FF2B5EF4-FFF2-40B4-BE49-F238E27FC236}">
                <a16:creationId xmlns:a16="http://schemas.microsoft.com/office/drawing/2014/main" id="{22E4968B-723A-EA8E-FA44-15AB67C5BF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65238" y="11541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6A563DD-51C6-179C-AEE2-5B654E452152}"/>
              </a:ext>
            </a:extLst>
          </p:cNvPr>
          <p:cNvSpPr/>
          <p:nvPr/>
        </p:nvSpPr>
        <p:spPr>
          <a:xfrm>
            <a:off x="2832100" y="3924067"/>
            <a:ext cx="34893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70356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E5D43-3B6B-4FFC-DE14-65AD6459B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9C0555-37F9-F3B7-E14A-5D2057A230C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32F30D8-8841-7437-8E71-9FADCC517B7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D77F70D-47C4-7ECA-6328-4BF6A7C8E02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9BA0A382-A536-E7C5-ED0A-01D997125EDE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1E18D2E9-E5BD-F536-0B6C-54462CAB86B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sad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F5EEB61B-F928-187C-9547-BAC6713FC88B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悲しい</a:t>
              </a:r>
            </a:p>
          </p:txBody>
        </p:sp>
      </p:grp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30860305-6F8F-9039-D81B-8D0F756034C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sad">
            <a:hlinkClick r:id="" action="ppaction://media"/>
            <a:extLst>
              <a:ext uri="{FF2B5EF4-FFF2-40B4-BE49-F238E27FC236}">
                <a16:creationId xmlns:a16="http://schemas.microsoft.com/office/drawing/2014/main" id="{E8430611-D0F5-00CF-A782-4F2E049744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25488" y="973138"/>
            <a:ext cx="406401" cy="4064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B7C7480-26F8-E94A-F699-36697DF9BA82}"/>
              </a:ext>
            </a:extLst>
          </p:cNvPr>
          <p:cNvSpPr/>
          <p:nvPr/>
        </p:nvSpPr>
        <p:spPr>
          <a:xfrm>
            <a:off x="3352800" y="3402390"/>
            <a:ext cx="24479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40362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gave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4_kihon_v2_gave">
            <a:hlinkClick r:id="" action="ppaction://media"/>
            <a:extLst>
              <a:ext uri="{FF2B5EF4-FFF2-40B4-BE49-F238E27FC236}">
                <a16:creationId xmlns:a16="http://schemas.microsoft.com/office/drawing/2014/main" id="{97B90F7B-A77B-44FB-97B0-706DD94185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533650" y="1508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8428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give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7" name="G2_L14_kihon_v2_gave">
            <a:hlinkClick r:id="" action="ppaction://media"/>
            <a:extLst>
              <a:ext uri="{FF2B5EF4-FFF2-40B4-BE49-F238E27FC236}">
                <a16:creationId xmlns:a16="http://schemas.microsoft.com/office/drawing/2014/main" id="{DB10859C-7F74-46F6-BFDA-42560809D4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533650" y="1508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2370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BA18FA1-990D-4CEF-A5D4-60EC6F49B44E}"/>
              </a:ext>
            </a:extLst>
          </p:cNvPr>
          <p:cNvGrpSpPr/>
          <p:nvPr/>
        </p:nvGrpSpPr>
        <p:grpSpPr>
          <a:xfrm>
            <a:off x="815008" y="1640049"/>
            <a:ext cx="7513983" cy="3577902"/>
            <a:chOff x="815008" y="1999393"/>
            <a:chExt cx="7513983" cy="357790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8" y="1999393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私を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4_kihon_v3_me">
            <a:hlinkClick r:id="" action="ppaction://media"/>
            <a:extLst>
              <a:ext uri="{FF2B5EF4-FFF2-40B4-BE49-F238E27FC236}">
                <a16:creationId xmlns:a16="http://schemas.microsoft.com/office/drawing/2014/main" id="{E18FABFB-82AA-4B80-8CF7-1537A24FEA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8538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6692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4_kihon_v3_me">
            <a:hlinkClick r:id="" action="ppaction://media"/>
            <a:extLst>
              <a:ext uri="{FF2B5EF4-FFF2-40B4-BE49-F238E27FC236}">
                <a16:creationId xmlns:a16="http://schemas.microsoft.com/office/drawing/2014/main" id="{740EDF02-4CBA-4A14-A40E-5232653C5C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8538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0623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1DBF2E8-C3E7-4608-A0B9-F82553D9D99A}"/>
              </a:ext>
            </a:extLst>
          </p:cNvPr>
          <p:cNvSpPr txBox="1"/>
          <p:nvPr/>
        </p:nvSpPr>
        <p:spPr>
          <a:xfrm>
            <a:off x="815008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私を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4_kihon_v3_me">
            <a:hlinkClick r:id="" action="ppaction://media"/>
            <a:extLst>
              <a:ext uri="{FF2B5EF4-FFF2-40B4-BE49-F238E27FC236}">
                <a16:creationId xmlns:a16="http://schemas.microsoft.com/office/drawing/2014/main" id="{7470D8C6-547D-4259-AB40-74CC0E5DB8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8538" y="14779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8573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F89CDFE2-E025-4F54-9C46-05FEEFF184C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6401B53B-8B99-4191-BD81-B24D27008C3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6D3DC6B1-4899-4306-9306-1536935E52C5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腕時計</a:t>
              </a:r>
            </a:p>
          </p:txBody>
        </p:sp>
      </p:grpSp>
      <p:pic>
        <p:nvPicPr>
          <p:cNvPr id="2" name="G2_L14_kihon_v4_watch">
            <a:hlinkClick r:id="" action="ppaction://media"/>
            <a:extLst>
              <a:ext uri="{FF2B5EF4-FFF2-40B4-BE49-F238E27FC236}">
                <a16:creationId xmlns:a16="http://schemas.microsoft.com/office/drawing/2014/main" id="{F5865903-C6D8-4300-8AC1-DA99C0ECF9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2206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16895</TotalTime>
  <Words>179</Words>
  <Application>Microsoft Office PowerPoint</Application>
  <PresentationFormat>画面に合わせる (4:3)</PresentationFormat>
  <Paragraphs>70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2096</cp:revision>
  <cp:lastPrinted>2016-06-23T16:36:17Z</cp:lastPrinted>
  <dcterms:created xsi:type="dcterms:W3CDTF">2016-05-30T03:13:09Z</dcterms:created>
  <dcterms:modified xsi:type="dcterms:W3CDTF">2025-12-23T05:35:29Z</dcterms:modified>
</cp:coreProperties>
</file>