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3668" r:id="rId2"/>
    <p:sldId id="3669" r:id="rId3"/>
    <p:sldId id="4219" r:id="rId4"/>
    <p:sldId id="4216" r:id="rId5"/>
    <p:sldId id="4217" r:id="rId6"/>
    <p:sldId id="4218" r:id="rId7"/>
    <p:sldId id="4222" r:id="rId8"/>
    <p:sldId id="4223" r:id="rId9"/>
    <p:sldId id="4224" r:id="rId10"/>
    <p:sldId id="4225" r:id="rId11"/>
    <p:sldId id="4226" r:id="rId12"/>
    <p:sldId id="4227" r:id="rId13"/>
    <p:sldId id="3744" r:id="rId14"/>
    <p:sldId id="4220" r:id="rId15"/>
    <p:sldId id="4228" r:id="rId16"/>
    <p:sldId id="4229" r:id="rId17"/>
    <p:sldId id="4230" r:id="rId18"/>
    <p:sldId id="4231" r:id="rId19"/>
    <p:sldId id="4232" r:id="rId20"/>
    <p:sldId id="4233" r:id="rId21"/>
    <p:sldId id="4234" r:id="rId22"/>
    <p:sldId id="4235" r:id="rId23"/>
    <p:sldId id="4236" r:id="rId24"/>
    <p:sldId id="3745" r:id="rId25"/>
    <p:sldId id="4221" r:id="rId26"/>
    <p:sldId id="4237" r:id="rId27"/>
    <p:sldId id="4238" r:id="rId28"/>
    <p:sldId id="4239" r:id="rId29"/>
    <p:sldId id="4240" r:id="rId30"/>
    <p:sldId id="4241" r:id="rId31"/>
    <p:sldId id="4242" r:id="rId32"/>
    <p:sldId id="4243" r:id="rId33"/>
    <p:sldId id="4244" r:id="rId34"/>
    <p:sldId id="4245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49C76-253E-6F46-4DFB-C4F10780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B1FD8F-38CE-9AD7-05CA-78B727192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0DF729-D0B6-6356-4859-CF990D1EC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6157A3-82C1-B4E8-F6D5-754542C8E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65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CC102-1AA8-6412-5B0B-D5D4354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396BB0-9303-8652-D41D-84694D2F2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72E04D-1409-52B9-DF97-1E6BABD2C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79FF9B-1552-E038-CF6C-9AEDEE4B5F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6426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2A15E-C82E-FD91-ACEF-DC0B24439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72A5D5-0E6D-6AE1-B19E-8144A7EC76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480C8F-8F24-E69E-9205-32E8FC0B5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3E2A97-570F-DE7E-3F80-203638CC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878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3D311-3A7D-82E4-5C08-A0DAF0319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770F0A-3666-256B-4DC2-57DB90573C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D93C6D-B663-9E9B-E1E4-14A74EFDA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AFA989-1BC0-2960-62B9-4D9269F54F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3057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8D030-6B74-9E9C-21FF-4F5B776D4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3F86A9-6EC6-097E-A9B5-EF233DD2EE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4D57BB-E614-B9D9-65F8-3785E9CF58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88A835-699F-34D4-3237-D1DB0583A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209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DD0DE-5190-9595-1E1B-EF225E503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7B7DB2-BBF5-3ECC-C180-FCD0C5A07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FA818D-D4EA-4C93-E1F5-229A0D21B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0287EF-B415-B0AF-70DF-F4481A3C38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2441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465D0-A04D-43CE-E5C8-D17F8007B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23D395-AF18-3BD1-DE0B-A7D69ADD3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5FC59D-F07A-F6D1-F454-233B9C5730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6FB870-E5F1-811C-AA18-5FB0DB3FD3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6653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0324C-3C85-9CDD-FF19-8587E99DA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3A96AC-B04E-B48B-4507-E839FF54C8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839EA9-9DF4-586E-9034-49D7E905FE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50719A-A829-896B-C41F-155BEE9178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9197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54177-0DF5-C05F-E1B5-0C8413D63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0D97E3-18E1-8FFE-DC3C-B54195E22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BCB6BE-524A-603B-9ACA-ABF2AE70D3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774AF8-E4DD-058F-5500-A899A35A87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15357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12D07-7AD5-FA71-2D75-E239617BA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47CB50-204D-A322-E24D-39EBE445B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47DE27-9130-1753-7632-979E940D37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1A3811-7965-46A2-C9F3-0D6FF757EC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788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591ED-26FA-A61F-404C-83C8D507A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6290C5-4CDF-F300-270F-CA911E1CB9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481624-D741-2229-77DC-BD4CB10399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7D0CD8-A302-1107-FB49-792314ED4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727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206F0-1CD5-6EC0-E032-615E53838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359D6C-1729-BDA3-2AB0-5A4A97B3F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11C1CC-0748-92E9-00C7-5117CE741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564831-4448-0295-6FF9-A41D9613E0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218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3F526-DF76-6B22-0A94-08FC3B61E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ADF95F-1883-59D2-4BC7-990B5FB37D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6D8B69-0FF8-C41E-3D6E-E8226C34D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48DFF7-640D-82C5-5CFB-DA63B3B934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9350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39688-9464-8E95-2860-451AFDC0C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845E41-20EC-C39F-D140-ADF630BF4E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AD303E-0AB0-BC03-8D1C-C23F8A284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403FD7-0AD1-E3F1-33CE-AE6EE5F3A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151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0B59-D297-036B-21B8-A17D440CD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2F3B312-4F21-54E0-B67E-77F2D54B6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5BD496A-2E1B-8BB7-FA2C-9352407F2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717586-0133-2335-FCF0-B719EC58D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8270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9EBCC-A6BC-89D7-A748-2F3FC5880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8A2725-148D-AF34-A015-47602E4B8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0B2CA1-5DB2-FB2D-8672-B4E00A0F27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61FD90-6CB0-10D9-4C2C-34E4FAA9B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1966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EE9B5-CB27-40FD-CE31-FDC738340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E38317-29C0-C1CF-5B59-E9F1383A88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F2B428-E3CF-5F63-EB2B-B11696E9E5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DBD992-84C6-7D4B-53B9-D111AF3F3E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7656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A1DBF-D42E-DC6A-C833-C2A9B8389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6D36D7-F0F4-AD3F-503A-0A9116FBCA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FFCD8D-40AD-4159-7CEC-5E9CFC65B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3BF4D9-65FF-2F3C-B152-2C0AA47EB4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0397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81193-1150-5D08-BD6C-6F7DA08BC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3E662C-E4AB-2B54-65C1-4026096535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DDF005-E091-6332-FA4D-EF3CEB26D4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D8D4BE-3ACC-C472-5DF8-96DC96E6A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3475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D2298-906C-E968-7AE4-9783AAE21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6629E3-570C-F5B1-D7D3-45808C8BA0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CD0C47-8339-E969-5905-6ED9CD61A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65C848-C4A5-01B5-23AB-B161F5691F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230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E115F-78DE-614A-93EC-419BF314F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CDC7E6-CB00-80DC-295B-ED53B4D77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AD7B56-687A-9E56-E525-07E27122C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13DF66-8C45-323D-F7B4-88762EC63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383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4C1A9-566B-FBDE-BA2A-62E4854B2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F15791-87AF-0A7B-8783-6C6FD499F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A7AF00-A38D-FC6E-FB05-D0E1F91E4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577C65-0FAE-3BAF-3F12-49E8713293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757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700DB-9E34-E95A-D146-7EFE8EC4E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6BA665-5028-FC1B-39A0-927D613540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E6A9BC-49B3-3C6B-ED09-6FF98C031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6E1064-3B70-AAEB-F804-48E87A3E76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578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79EF7-6FFB-07B1-59F8-13783EF51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55134E6-43E6-86C4-A882-8D58E843A6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5E7E7A3-E48C-73F2-477A-BC7744205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75D845-1E77-BB57-A1EB-806FE1780D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756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BEF30-6DAE-D29A-D2DF-4E99295DE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349B1A-B6F0-5D86-C8A6-4D34D8A72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E97871-027B-05FE-17EE-4F0F567DE2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306FB5-8C37-F145-A39B-B7B985B9F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361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B3D99-40E2-5C90-399B-FDBC0F5F3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1953B7-7685-F3F4-B10A-14A0FE9E64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846A59A-5CC6-BD84-7CBA-7F3DDBD88B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8D7069-B549-D3B1-508C-3F78A95CEB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540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014E6-41EF-22D0-3CC6-7FA919D0C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4F2A39-2FB1-9C72-C3CB-B01906A367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40A52C-F8C3-AA40-99A8-6554C5E7F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921CC1-A23D-3B5D-681E-739696A688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00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E3F5F-7147-591D-C3F0-B1EEC5847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6030A8-FA32-2BD9-58D8-086669D5403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8EB5DFE-BDC8-143E-BEA6-5CBF293DF089}"/>
              </a:ext>
            </a:extLst>
          </p:cNvPr>
          <p:cNvSpPr txBox="1"/>
          <p:nvPr/>
        </p:nvSpPr>
        <p:spPr>
          <a:xfrm>
            <a:off x="1652187" y="4128490"/>
            <a:ext cx="58396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cooked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breakfast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B05A9C2-0628-98E1-FD93-23E95BE5915B}"/>
              </a:ext>
            </a:extLst>
          </p:cNvPr>
          <p:cNvSpPr txBox="1"/>
          <p:nvPr/>
        </p:nvSpPr>
        <p:spPr>
          <a:xfrm>
            <a:off x="1395801" y="690490"/>
            <a:ext cx="63523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father cooked  me breakfast.">
            <a:hlinkClick r:id="" action="ppaction://media"/>
            <a:extLst>
              <a:ext uri="{FF2B5EF4-FFF2-40B4-BE49-F238E27FC236}">
                <a16:creationId xmlns:a16="http://schemas.microsoft.com/office/drawing/2014/main" id="{7ADB0B3A-0723-F7D7-83E9-3C7C3BF849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6734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E2691-9EC1-A4D1-F88E-A5BFBB574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83FDA8-7437-C3A1-1CBE-F7B10410FB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5413A19-72E9-1168-C60F-79B049AC3E47}"/>
              </a:ext>
            </a:extLst>
          </p:cNvPr>
          <p:cNvSpPr txBox="1"/>
          <p:nvPr/>
        </p:nvSpPr>
        <p:spPr>
          <a:xfrm>
            <a:off x="1263392" y="2409490"/>
            <a:ext cx="661721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[f-----]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y father cooked  me breakfast.">
            <a:hlinkClick r:id="" action="ppaction://media"/>
            <a:extLst>
              <a:ext uri="{FF2B5EF4-FFF2-40B4-BE49-F238E27FC236}">
                <a16:creationId xmlns:a16="http://schemas.microsoft.com/office/drawing/2014/main" id="{1F14F9A6-12E7-3601-4A84-BC8546F6D1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093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D483A-4DF7-9C6E-392A-DA95740BD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882E2D2-00A6-0E7F-B986-D2C42533A9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7AE5D9-F24D-F939-C758-EE547A5EA11E}"/>
              </a:ext>
            </a:extLst>
          </p:cNvPr>
          <p:cNvSpPr txBox="1"/>
          <p:nvPr/>
        </p:nvSpPr>
        <p:spPr>
          <a:xfrm>
            <a:off x="1377873" y="2321004"/>
            <a:ext cx="63882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y father cooked  me breakfast.">
            <a:hlinkClick r:id="" action="ppaction://media"/>
            <a:extLst>
              <a:ext uri="{FF2B5EF4-FFF2-40B4-BE49-F238E27FC236}">
                <a16:creationId xmlns:a16="http://schemas.microsoft.com/office/drawing/2014/main" id="{40AE4238-3F70-30D9-84B2-6EC525EA73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777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526FB-7923-8AE1-052C-ECC0D06EC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6ADF553-9A18-4864-F802-61B700C1BC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803" b="37335"/>
          <a:stretch/>
        </p:blipFill>
        <p:spPr>
          <a:xfrm>
            <a:off x="245277" y="1022216"/>
            <a:ext cx="8586000" cy="7258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4E182F0-DF86-6CF0-1F22-CEAD39322899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2E4640-1EE5-7B8D-CA01-1B63140F7611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Hide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= Hide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C1B97D9-A6CC-0C33-FFB9-86BEA20AD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C01240-4EBA-8F1A-C314-66519A599450}"/>
              </a:ext>
            </a:extLst>
          </p:cNvPr>
          <p:cNvSpPr txBox="1"/>
          <p:nvPr/>
        </p:nvSpPr>
        <p:spPr>
          <a:xfrm>
            <a:off x="1032444" y="1796067"/>
            <a:ext cx="306138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私たちは彼をヒデと呼びます。</a:t>
            </a:r>
          </a:p>
        </p:txBody>
      </p:sp>
    </p:spTree>
    <p:extLst>
      <p:ext uri="{BB962C8B-B14F-4D97-AF65-F5344CB8AC3E}">
        <p14:creationId xmlns:p14="http://schemas.microsoft.com/office/powerpoint/2010/main" val="349965665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ED078-0692-EDE5-24F9-4932F99E9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ABFE63-99F2-2DCF-C02D-0F2BF4427FE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0EC14D-3B8F-E6DC-9FA8-8814FB26460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A1FE66D-57D3-A09A-0633-B87695E0B5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772C8E-58B0-AD18-6BF7-31D35766A74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E6A9F9D-B7DA-A5A2-FAE4-E21F023B052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50001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B2015-AC8C-92FC-D69E-E95F8B99C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9087853-E96A-3E06-6ED6-9ADE97060C0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603024-75B9-7D8B-C34F-6E6317BDE408}"/>
              </a:ext>
            </a:extLst>
          </p:cNvPr>
          <p:cNvSpPr txBox="1"/>
          <p:nvPr/>
        </p:nvSpPr>
        <p:spPr>
          <a:xfrm>
            <a:off x="1126410" y="4636321"/>
            <a:ext cx="689117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Hide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27613A8-5ABD-EBE7-CB80-85B8B7677441}"/>
              </a:ext>
            </a:extLst>
          </p:cNvPr>
          <p:cNvSpPr txBox="1"/>
          <p:nvPr/>
        </p:nvSpPr>
        <p:spPr>
          <a:xfrm>
            <a:off x="1633366" y="690490"/>
            <a:ext cx="58772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呼びます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ヒデと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call  him  Hide.">
            <a:hlinkClick r:id="" action="ppaction://media"/>
            <a:extLst>
              <a:ext uri="{FF2B5EF4-FFF2-40B4-BE49-F238E27FC236}">
                <a16:creationId xmlns:a16="http://schemas.microsoft.com/office/drawing/2014/main" id="{3AE30194-7970-5D7A-2271-6721761A4F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563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9902B-5418-D5AD-824B-5D6FA6748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A3A50A8-E79A-F01D-138E-80B3D8F6670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AE2D799-7C14-64CF-3E3B-BD9928EB34EA}"/>
              </a:ext>
            </a:extLst>
          </p:cNvPr>
          <p:cNvSpPr txBox="1"/>
          <p:nvPr/>
        </p:nvSpPr>
        <p:spPr>
          <a:xfrm>
            <a:off x="735636" y="2917321"/>
            <a:ext cx="767272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Hide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e call  him  Hide.">
            <a:hlinkClick r:id="" action="ppaction://media"/>
            <a:extLst>
              <a:ext uri="{FF2B5EF4-FFF2-40B4-BE49-F238E27FC236}">
                <a16:creationId xmlns:a16="http://schemas.microsoft.com/office/drawing/2014/main" id="{BF7665CA-7C76-9123-2CE7-F23698B707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951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FD3A0-E250-A01B-9103-784417C16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295F822-42A8-446C-58B5-7E75EE5B6D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5AEA6D-D950-C27A-44FD-1CA7C8E8BC85}"/>
              </a:ext>
            </a:extLst>
          </p:cNvPr>
          <p:cNvSpPr txBox="1"/>
          <p:nvPr/>
        </p:nvSpPr>
        <p:spPr>
          <a:xfrm>
            <a:off x="1633366" y="2321004"/>
            <a:ext cx="58772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呼びます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ヒデと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call  him  Hide.">
            <a:hlinkClick r:id="" action="ppaction://media"/>
            <a:extLst>
              <a:ext uri="{FF2B5EF4-FFF2-40B4-BE49-F238E27FC236}">
                <a16:creationId xmlns:a16="http://schemas.microsoft.com/office/drawing/2014/main" id="{5FE22DF8-9CB7-E4E4-B4E8-B63C0AACDB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111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4D458-BFC2-0B11-B4C2-5018674F3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46BBCE-81D2-B6ED-F0EC-8A9091D356F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93E8AA-4178-FEF7-B9AF-16231451E3B6}"/>
              </a:ext>
            </a:extLst>
          </p:cNvPr>
          <p:cNvSpPr txBox="1"/>
          <p:nvPr/>
        </p:nvSpPr>
        <p:spPr>
          <a:xfrm>
            <a:off x="1337522" y="4636321"/>
            <a:ext cx="646895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Yuki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1D18AF-4056-A5EC-7DDF-B8131941B7F6}"/>
              </a:ext>
            </a:extLst>
          </p:cNvPr>
          <p:cNvSpPr txBox="1"/>
          <p:nvPr/>
        </p:nvSpPr>
        <p:spPr>
          <a:xfrm>
            <a:off x="1633366" y="690490"/>
            <a:ext cx="58772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呼びます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ユキと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e call  her  Yuki.">
            <a:hlinkClick r:id="" action="ppaction://media"/>
            <a:extLst>
              <a:ext uri="{FF2B5EF4-FFF2-40B4-BE49-F238E27FC236}">
                <a16:creationId xmlns:a16="http://schemas.microsoft.com/office/drawing/2014/main" id="{22D77A01-6DE9-2A61-F17F-1DC1E80E3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0795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C8B83-728F-3968-47CB-F85B38072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4D801E-A0BF-48E6-296A-B1A026CC0C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A8E856E-0A4B-6764-E75B-3EF3BA42B5A1}"/>
              </a:ext>
            </a:extLst>
          </p:cNvPr>
          <p:cNvSpPr txBox="1"/>
          <p:nvPr/>
        </p:nvSpPr>
        <p:spPr>
          <a:xfrm>
            <a:off x="757152" y="2917321"/>
            <a:ext cx="762969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Yuki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e call  her  Yuki.">
            <a:hlinkClick r:id="" action="ppaction://media"/>
            <a:extLst>
              <a:ext uri="{FF2B5EF4-FFF2-40B4-BE49-F238E27FC236}">
                <a16:creationId xmlns:a16="http://schemas.microsoft.com/office/drawing/2014/main" id="{819507BE-0FB7-4C85-36C2-BA99861D3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0807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A7CD54D-59F0-1D4C-80AF-169D90766D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640"/>
          <a:stretch/>
        </p:blipFill>
        <p:spPr>
          <a:xfrm>
            <a:off x="245277" y="1022217"/>
            <a:ext cx="8586000" cy="70986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2" y="3677650"/>
            <a:ext cx="8942068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father 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gave 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spc="-150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gave 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  <a:endParaRPr kumimoji="1" lang="en-US" altLang="ja-JP" sz="2400" b="1" spc="-150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spc="-150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「贈り物を受け取る人：誰（間接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  <a:endParaRPr kumimoji="1" lang="en-US" altLang="ja-JP" sz="2400" b="1" spc="-150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spc="-150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watch 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は「贈ったもの：何（直接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96067"/>
            <a:ext cx="3539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私の父は私に腕時計をくれました。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B4F06-0487-6036-48DC-59DC0707D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EB4641-54EF-E691-E1AF-2444E2C1AD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C9C166A-547B-12E1-9660-D2035279C45A}"/>
              </a:ext>
            </a:extLst>
          </p:cNvPr>
          <p:cNvSpPr txBox="1"/>
          <p:nvPr/>
        </p:nvSpPr>
        <p:spPr>
          <a:xfrm>
            <a:off x="1633366" y="2321004"/>
            <a:ext cx="58772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呼びます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ユキと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call  her  Yuki.">
            <a:hlinkClick r:id="" action="ppaction://media"/>
            <a:extLst>
              <a:ext uri="{FF2B5EF4-FFF2-40B4-BE49-F238E27FC236}">
                <a16:creationId xmlns:a16="http://schemas.microsoft.com/office/drawing/2014/main" id="{070325B8-4C9A-9642-1ADC-4E41C1ED65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614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43F20-B88E-7888-6F56-9DC9DACDD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C163DA-EBD1-87D9-756B-A836ED653A0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7DDA8E7-8A30-97E6-F52A-0FB8F86C277C}"/>
              </a:ext>
            </a:extLst>
          </p:cNvPr>
          <p:cNvSpPr txBox="1"/>
          <p:nvPr/>
        </p:nvSpPr>
        <p:spPr>
          <a:xfrm>
            <a:off x="815776" y="4636321"/>
            <a:ext cx="75124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named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Yuki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3B37736-1528-7865-0E39-88D5B8ED0A53}"/>
              </a:ext>
            </a:extLst>
          </p:cNvPr>
          <p:cNvSpPr txBox="1"/>
          <p:nvPr/>
        </p:nvSpPr>
        <p:spPr>
          <a:xfrm>
            <a:off x="889746" y="690490"/>
            <a:ext cx="73645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名づけました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ユキと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e named  her  Yuki.">
            <a:hlinkClick r:id="" action="ppaction://media"/>
            <a:extLst>
              <a:ext uri="{FF2B5EF4-FFF2-40B4-BE49-F238E27FC236}">
                <a16:creationId xmlns:a16="http://schemas.microsoft.com/office/drawing/2014/main" id="{C2989DDF-293B-8FA9-F1AE-86A9A6F143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38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961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BD8B4-16F5-A77B-1D0A-3B02010B9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313F9B-F0C8-418C-602E-75BFDDE73C1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C990-AB10-E267-4A15-07685FE88455}"/>
              </a:ext>
            </a:extLst>
          </p:cNvPr>
          <p:cNvSpPr txBox="1"/>
          <p:nvPr/>
        </p:nvSpPr>
        <p:spPr>
          <a:xfrm>
            <a:off x="815777" y="2917321"/>
            <a:ext cx="75124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Yuki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named  her  Yuki.">
            <a:hlinkClick r:id="" action="ppaction://media"/>
            <a:extLst>
              <a:ext uri="{FF2B5EF4-FFF2-40B4-BE49-F238E27FC236}">
                <a16:creationId xmlns:a16="http://schemas.microsoft.com/office/drawing/2014/main" id="{6997F331-EDF9-B7C5-3718-B0B9AADCB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38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552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CFC6A-172A-4A50-ACEC-23AB46DBD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0141893-7BD6-03C6-1E46-094A65EE13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C74A19C-8E46-8D3B-F5B0-CE3A60057C4A}"/>
              </a:ext>
            </a:extLst>
          </p:cNvPr>
          <p:cNvSpPr txBox="1"/>
          <p:nvPr/>
        </p:nvSpPr>
        <p:spPr>
          <a:xfrm>
            <a:off x="889746" y="2321004"/>
            <a:ext cx="73645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名づけました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ユキと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named  her  Yuki.">
            <a:hlinkClick r:id="" action="ppaction://media"/>
            <a:extLst>
              <a:ext uri="{FF2B5EF4-FFF2-40B4-BE49-F238E27FC236}">
                <a16:creationId xmlns:a16="http://schemas.microsoft.com/office/drawing/2014/main" id="{E1AF7BAB-1967-5815-E9EB-518ABB668E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38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28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8BC38-4AE1-F4FA-73A6-31B952507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D48ABD2-B876-793F-E7C9-478A1FABD9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604" b="-2466"/>
          <a:stretch/>
        </p:blipFill>
        <p:spPr>
          <a:xfrm>
            <a:off x="245277" y="1022216"/>
            <a:ext cx="8586000" cy="72582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EA4400E-3AD8-DAF7-EAF5-035A6795936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E76D01C-2F81-6F70-EF43-E4D5EAB7412F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story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made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= sad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made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が「状態を変化させる」意味を強調しています。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DF1C1AC-4372-3CDF-FF9C-D3AB56533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AB4350-4E65-9698-101E-DBBF3185CB53}"/>
              </a:ext>
            </a:extLst>
          </p:cNvPr>
          <p:cNvSpPr txBox="1"/>
          <p:nvPr/>
        </p:nvSpPr>
        <p:spPr>
          <a:xfrm>
            <a:off x="1032444" y="1796067"/>
            <a:ext cx="330466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その話は彼女を悲しませました。</a:t>
            </a:r>
          </a:p>
        </p:txBody>
      </p:sp>
    </p:spTree>
    <p:extLst>
      <p:ext uri="{BB962C8B-B14F-4D97-AF65-F5344CB8AC3E}">
        <p14:creationId xmlns:p14="http://schemas.microsoft.com/office/powerpoint/2010/main" val="3944472597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2C6E-A6CC-E312-C0DF-6B456E871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BAFCE7A-E4BA-1BF1-7C76-3B29E321174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959D90-231A-73DB-E19A-421A148B49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B1AB5E6-CCD3-FDC6-FF8F-5CA22EADE97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DE07CE-0526-A048-A199-241435130D8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293C6D-DF58-4D48-9D8B-563C58A7898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59934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84E08-DC5F-3983-9FED-166597C3C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0969A5-0D3C-8450-FB56-E1F79876B1F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DD8C7B-E546-F507-69D7-73DC71BDE586}"/>
              </a:ext>
            </a:extLst>
          </p:cNvPr>
          <p:cNvSpPr txBox="1"/>
          <p:nvPr/>
        </p:nvSpPr>
        <p:spPr>
          <a:xfrm>
            <a:off x="1918435" y="4128490"/>
            <a:ext cx="530712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CF19491-D9BC-62E5-0577-14EDC70EDAB1}"/>
              </a:ext>
            </a:extLst>
          </p:cNvPr>
          <p:cNvSpPr txBox="1"/>
          <p:nvPr/>
        </p:nvSpPr>
        <p:spPr>
          <a:xfrm>
            <a:off x="1364425" y="690490"/>
            <a:ext cx="64151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悲しく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 story made her  sad.">
            <a:hlinkClick r:id="" action="ppaction://media"/>
            <a:extLst>
              <a:ext uri="{FF2B5EF4-FFF2-40B4-BE49-F238E27FC236}">
                <a16:creationId xmlns:a16="http://schemas.microsoft.com/office/drawing/2014/main" id="{08A02080-AC76-E4F7-E3E3-97FED721F6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24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04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461D9-8366-ACE9-37DC-ED7A58D4A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8AD0AD5-3BDE-479C-FB19-9E3FD23DC6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AC3143-143D-6812-FE82-C62C842F479C}"/>
              </a:ext>
            </a:extLst>
          </p:cNvPr>
          <p:cNvSpPr txBox="1"/>
          <p:nvPr/>
        </p:nvSpPr>
        <p:spPr>
          <a:xfrm>
            <a:off x="1784507" y="2409490"/>
            <a:ext cx="557498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 story made her  sad.">
            <a:hlinkClick r:id="" action="ppaction://media"/>
            <a:extLst>
              <a:ext uri="{FF2B5EF4-FFF2-40B4-BE49-F238E27FC236}">
                <a16:creationId xmlns:a16="http://schemas.microsoft.com/office/drawing/2014/main" id="{3E1CEA61-B011-1DF1-BF3C-6C638545DF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24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576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554C2-2801-6DE2-BB68-7A6E87935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1116DCE-9A57-4FBE-E0B4-0D09F348F4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48C567-2136-C599-4EEA-207CC27FE1DD}"/>
              </a:ext>
            </a:extLst>
          </p:cNvPr>
          <p:cNvSpPr txBox="1"/>
          <p:nvPr/>
        </p:nvSpPr>
        <p:spPr>
          <a:xfrm>
            <a:off x="1364425" y="2321004"/>
            <a:ext cx="64151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悲しく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 story made her  sad.">
            <a:hlinkClick r:id="" action="ppaction://media"/>
            <a:extLst>
              <a:ext uri="{FF2B5EF4-FFF2-40B4-BE49-F238E27FC236}">
                <a16:creationId xmlns:a16="http://schemas.microsoft.com/office/drawing/2014/main" id="{0B2E967F-15F4-F729-FCF8-AF1A655856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24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837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49083-3969-FAC1-44CA-EAB50B398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44E87E-7E60-019F-0AA0-B889530AD40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F1A8FC4-6799-2A30-32B4-9A0D84EE4E3D}"/>
              </a:ext>
            </a:extLst>
          </p:cNvPr>
          <p:cNvSpPr txBox="1"/>
          <p:nvPr/>
        </p:nvSpPr>
        <p:spPr>
          <a:xfrm>
            <a:off x="1923813" y="4128490"/>
            <a:ext cx="529637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excited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46B1C0-0923-FB35-0DFD-5E561785AEC2}"/>
              </a:ext>
            </a:extLst>
          </p:cNvPr>
          <p:cNvSpPr txBox="1"/>
          <p:nvPr/>
        </p:nvSpPr>
        <p:spPr>
          <a:xfrm>
            <a:off x="1364425" y="690490"/>
            <a:ext cx="64151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わくわく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 story made her  excited.">
            <a:hlinkClick r:id="" action="ppaction://media"/>
            <a:extLst>
              <a:ext uri="{FF2B5EF4-FFF2-40B4-BE49-F238E27FC236}">
                <a16:creationId xmlns:a16="http://schemas.microsoft.com/office/drawing/2014/main" id="{93D4275D-ABF7-DDEC-FF37-1D83FE933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294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0853-E09D-073C-4412-B0BA1C8F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EC41A03-59F1-A4BB-B7F6-B7E8EDD1EBD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C07A56-B85C-65F1-3131-2A155B59406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E9EAB1B-94FB-8F1D-FEBE-59C316DE5E6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FF984B-0BB4-16E6-AD55-A6FD035D1C1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1950379-6E78-7648-01B2-02ACF5F4D7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915408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3A687-F5B1-CE59-F082-4BEA7A11B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E53759-9C72-317A-E6F5-E7FB4BCAF2C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1E7EC7-FC14-7696-2639-8995747B4607}"/>
              </a:ext>
            </a:extLst>
          </p:cNvPr>
          <p:cNvSpPr txBox="1"/>
          <p:nvPr/>
        </p:nvSpPr>
        <p:spPr>
          <a:xfrm>
            <a:off x="1537081" y="2409490"/>
            <a:ext cx="60698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[s----]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 story made her  excited.">
            <a:hlinkClick r:id="" action="ppaction://media"/>
            <a:extLst>
              <a:ext uri="{FF2B5EF4-FFF2-40B4-BE49-F238E27FC236}">
                <a16:creationId xmlns:a16="http://schemas.microsoft.com/office/drawing/2014/main" id="{8D9BB2A3-6E84-0C6A-511A-459A40CB8D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173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9F848-3481-98FA-64C3-081797DBA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EDF0D15-85AC-9CAA-D941-A7FAE4F128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1D716A-2961-9954-1A8C-6FE4E3241FA4}"/>
              </a:ext>
            </a:extLst>
          </p:cNvPr>
          <p:cNvSpPr txBox="1"/>
          <p:nvPr/>
        </p:nvSpPr>
        <p:spPr>
          <a:xfrm>
            <a:off x="1364425" y="2321004"/>
            <a:ext cx="64151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わくわく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 story made her  excited.">
            <a:hlinkClick r:id="" action="ppaction://media"/>
            <a:extLst>
              <a:ext uri="{FF2B5EF4-FFF2-40B4-BE49-F238E27FC236}">
                <a16:creationId xmlns:a16="http://schemas.microsoft.com/office/drawing/2014/main" id="{0949C85C-4C36-C774-7C2B-B3EFD3C675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577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2D746-B082-9876-B314-FC38D338B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665DAD-5216-9906-A53E-BA433E77CFC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419B782-FC42-F8AD-1B0D-6AF04B12C005}"/>
              </a:ext>
            </a:extLst>
          </p:cNvPr>
          <p:cNvSpPr txBox="1"/>
          <p:nvPr/>
        </p:nvSpPr>
        <p:spPr>
          <a:xfrm>
            <a:off x="1679980" y="4128490"/>
            <a:ext cx="57840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movie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bored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938A01B-6911-AC29-AA10-65224DF253B0}"/>
              </a:ext>
            </a:extLst>
          </p:cNvPr>
          <p:cNvSpPr txBox="1"/>
          <p:nvPr/>
        </p:nvSpPr>
        <p:spPr>
          <a:xfrm>
            <a:off x="1068590" y="690490"/>
            <a:ext cx="70068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この映画は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退屈に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movie made me  bored.">
            <a:hlinkClick r:id="" action="ppaction://media"/>
            <a:extLst>
              <a:ext uri="{FF2B5EF4-FFF2-40B4-BE49-F238E27FC236}">
                <a16:creationId xmlns:a16="http://schemas.microsoft.com/office/drawing/2014/main" id="{41D001CD-E364-CCEE-4853-9B295873D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65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A0BC-C0F1-44F1-1F21-29989529F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A430764-D46A-793D-9229-DB9C79A244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FC30285-DDD0-ED8B-BBE7-D337736C231F}"/>
              </a:ext>
            </a:extLst>
          </p:cNvPr>
          <p:cNvSpPr txBox="1"/>
          <p:nvPr/>
        </p:nvSpPr>
        <p:spPr>
          <a:xfrm>
            <a:off x="1558596" y="2409490"/>
            <a:ext cx="602680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movie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movie made me  bored.">
            <a:hlinkClick r:id="" action="ppaction://media"/>
            <a:extLst>
              <a:ext uri="{FF2B5EF4-FFF2-40B4-BE49-F238E27FC236}">
                <a16:creationId xmlns:a16="http://schemas.microsoft.com/office/drawing/2014/main" id="{CC1ED8C6-22A1-85F9-51B6-76AC789D52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119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23B81-C757-76EE-A3B8-F53C7FEB2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D6749F-71E0-29D8-97D9-164F6E0E10A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3A2C51-65D2-703F-C1EC-9547A4FC57A6}"/>
              </a:ext>
            </a:extLst>
          </p:cNvPr>
          <p:cNvSpPr txBox="1"/>
          <p:nvPr/>
        </p:nvSpPr>
        <p:spPr>
          <a:xfrm>
            <a:off x="1068590" y="2321004"/>
            <a:ext cx="70068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この映画は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退屈に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movie made me  bored.">
            <a:hlinkClick r:id="" action="ppaction://media"/>
            <a:extLst>
              <a:ext uri="{FF2B5EF4-FFF2-40B4-BE49-F238E27FC236}">
                <a16:creationId xmlns:a16="http://schemas.microsoft.com/office/drawing/2014/main" id="{887F7B6A-797F-906E-D4F2-A9E81B642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612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45A33-A0E2-AF81-8D40-3E7F94007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34DE3A-7BFE-82F2-EC52-0E4BEFA5DB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485AC8-AF53-E766-8B1B-59E403D7E4CE}"/>
              </a:ext>
            </a:extLst>
          </p:cNvPr>
          <p:cNvSpPr txBox="1"/>
          <p:nvPr/>
        </p:nvSpPr>
        <p:spPr>
          <a:xfrm>
            <a:off x="2028706" y="4128490"/>
            <a:ext cx="508658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gave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watch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6B2F2D-5DFF-D75E-2A0B-CFDC15555637}"/>
              </a:ext>
            </a:extLst>
          </p:cNvPr>
          <p:cNvSpPr txBox="1"/>
          <p:nvPr/>
        </p:nvSpPr>
        <p:spPr>
          <a:xfrm>
            <a:off x="1390424" y="706601"/>
            <a:ext cx="63631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腕時計を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father gave  me a watch.">
            <a:hlinkClick r:id="" action="ppaction://media"/>
            <a:extLst>
              <a:ext uri="{FF2B5EF4-FFF2-40B4-BE49-F238E27FC236}">
                <a16:creationId xmlns:a16="http://schemas.microsoft.com/office/drawing/2014/main" id="{EF6331C9-AF9D-8789-47E8-A90B97BB8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684" y="9485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22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288A7-50D9-F818-1C8F-AC9CB0129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2E1286-1131-D63A-D3B0-622A919EBE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CFD76B-501F-33F5-3E18-BC26B46B4923}"/>
              </a:ext>
            </a:extLst>
          </p:cNvPr>
          <p:cNvSpPr txBox="1"/>
          <p:nvPr/>
        </p:nvSpPr>
        <p:spPr>
          <a:xfrm>
            <a:off x="1794999" y="2409490"/>
            <a:ext cx="55540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[w----]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5" name="My father gave  me a watch.">
            <a:hlinkClick r:id="" action="ppaction://media"/>
            <a:extLst>
              <a:ext uri="{FF2B5EF4-FFF2-40B4-BE49-F238E27FC236}">
                <a16:creationId xmlns:a16="http://schemas.microsoft.com/office/drawing/2014/main" id="{F06360A0-4406-AC16-A7EE-AC2C6AFD4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684" y="9485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70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B8B7E-BA53-3577-B90C-60FD5AC3E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F04486-A9AC-D577-0E0D-94C47A672C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EB1C65-B92F-EC05-080D-85A2F29D036E}"/>
              </a:ext>
            </a:extLst>
          </p:cNvPr>
          <p:cNvSpPr txBox="1"/>
          <p:nvPr/>
        </p:nvSpPr>
        <p:spPr>
          <a:xfrm>
            <a:off x="1381461" y="2321004"/>
            <a:ext cx="63810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腕時計を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My father gave  me a watch.">
            <a:hlinkClick r:id="" action="ppaction://media"/>
            <a:extLst>
              <a:ext uri="{FF2B5EF4-FFF2-40B4-BE49-F238E27FC236}">
                <a16:creationId xmlns:a16="http://schemas.microsoft.com/office/drawing/2014/main" id="{8FFB9746-D71C-F37E-668C-280A271A5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684" y="9485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207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C5EEC-FDA8-96C2-877A-EA25D5EB8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D2D52BE-4CD4-45CF-091F-055A1A83893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261259-0C2E-DE0E-9F27-02671B95DED0}"/>
              </a:ext>
            </a:extLst>
          </p:cNvPr>
          <p:cNvSpPr txBox="1"/>
          <p:nvPr/>
        </p:nvSpPr>
        <p:spPr>
          <a:xfrm>
            <a:off x="2038567" y="4128490"/>
            <a:ext cx="50668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gave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watch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3F3B39-229E-F12B-693A-A985C76800FD}"/>
              </a:ext>
            </a:extLst>
          </p:cNvPr>
          <p:cNvSpPr txBox="1"/>
          <p:nvPr/>
        </p:nvSpPr>
        <p:spPr>
          <a:xfrm>
            <a:off x="1341117" y="690490"/>
            <a:ext cx="64617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あげました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腕時計を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father gave  him a watch.">
            <a:hlinkClick r:id="" action="ppaction://media"/>
            <a:extLst>
              <a:ext uri="{FF2B5EF4-FFF2-40B4-BE49-F238E27FC236}">
                <a16:creationId xmlns:a16="http://schemas.microsoft.com/office/drawing/2014/main" id="{DE7A78A3-48EC-B463-9685-44088F3C2E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09213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615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8FC4E-21AB-BF34-5760-0F66EA241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0224E1-46DC-6AB7-1868-33ADB57D85E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59E54D2-E1F8-AB02-6355-5AC0A127908B}"/>
              </a:ext>
            </a:extLst>
          </p:cNvPr>
          <p:cNvSpPr txBox="1"/>
          <p:nvPr/>
        </p:nvSpPr>
        <p:spPr>
          <a:xfrm>
            <a:off x="1714317" y="2409490"/>
            <a:ext cx="57153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[f-----]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[w----]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y father gave  him a watch.">
            <a:hlinkClick r:id="" action="ppaction://media"/>
            <a:extLst>
              <a:ext uri="{FF2B5EF4-FFF2-40B4-BE49-F238E27FC236}">
                <a16:creationId xmlns:a16="http://schemas.microsoft.com/office/drawing/2014/main" id="{2B60B633-B5CF-8E70-6214-1AF74D923D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09213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517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CD7B9-53A2-4D6E-AF8B-83E92180F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B7FA844-2CF5-D5A8-565F-95FA5C27600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85F5FF9-2256-50B4-6CB5-FA8F794B7E35}"/>
              </a:ext>
            </a:extLst>
          </p:cNvPr>
          <p:cNvSpPr txBox="1"/>
          <p:nvPr/>
        </p:nvSpPr>
        <p:spPr>
          <a:xfrm>
            <a:off x="1368012" y="2321004"/>
            <a:ext cx="64079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あげました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腕時計を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y father gave  him a watch.">
            <a:hlinkClick r:id="" action="ppaction://media"/>
            <a:extLst>
              <a:ext uri="{FF2B5EF4-FFF2-40B4-BE49-F238E27FC236}">
                <a16:creationId xmlns:a16="http://schemas.microsoft.com/office/drawing/2014/main" id="{50C107E9-F4F9-C07C-25F6-C18CEA657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09213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723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16895</TotalTime>
  <Words>649</Words>
  <Application>Microsoft Office PowerPoint</Application>
  <PresentationFormat>画面に合わせる (4:3)</PresentationFormat>
  <Paragraphs>124</Paragraphs>
  <Slides>34</Slides>
  <Notes>27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2096</cp:revision>
  <cp:lastPrinted>2016-06-23T16:36:17Z</cp:lastPrinted>
  <dcterms:created xsi:type="dcterms:W3CDTF">2016-05-30T03:13:09Z</dcterms:created>
  <dcterms:modified xsi:type="dcterms:W3CDTF">2025-12-23T05:36:23Z</dcterms:modified>
</cp:coreProperties>
</file>