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6"/>
  </p:notesMasterIdLst>
  <p:handoutMasterIdLst>
    <p:handoutMasterId r:id="rId37"/>
  </p:handoutMasterIdLst>
  <p:sldIdLst>
    <p:sldId id="3668" r:id="rId2"/>
    <p:sldId id="3669" r:id="rId3"/>
    <p:sldId id="4219" r:id="rId4"/>
    <p:sldId id="4216" r:id="rId5"/>
    <p:sldId id="4217" r:id="rId6"/>
    <p:sldId id="4218" r:id="rId7"/>
    <p:sldId id="4222" r:id="rId8"/>
    <p:sldId id="4223" r:id="rId9"/>
    <p:sldId id="4224" r:id="rId10"/>
    <p:sldId id="4225" r:id="rId11"/>
    <p:sldId id="4226" r:id="rId12"/>
    <p:sldId id="4227" r:id="rId13"/>
    <p:sldId id="3744" r:id="rId14"/>
    <p:sldId id="4220" r:id="rId15"/>
    <p:sldId id="4228" r:id="rId16"/>
    <p:sldId id="4229" r:id="rId17"/>
    <p:sldId id="4230" r:id="rId18"/>
    <p:sldId id="4231" r:id="rId19"/>
    <p:sldId id="4232" r:id="rId20"/>
    <p:sldId id="4233" r:id="rId21"/>
    <p:sldId id="4234" r:id="rId22"/>
    <p:sldId id="4235" r:id="rId23"/>
    <p:sldId id="4236" r:id="rId24"/>
    <p:sldId id="3745" r:id="rId25"/>
    <p:sldId id="4221" r:id="rId26"/>
    <p:sldId id="4237" r:id="rId27"/>
    <p:sldId id="4238" r:id="rId28"/>
    <p:sldId id="4239" r:id="rId29"/>
    <p:sldId id="4240" r:id="rId30"/>
    <p:sldId id="4241" r:id="rId31"/>
    <p:sldId id="4242" r:id="rId32"/>
    <p:sldId id="4243" r:id="rId33"/>
    <p:sldId id="4244" r:id="rId34"/>
    <p:sldId id="4245" r:id="rId35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5C2A"/>
    <a:srgbClr val="00FF00"/>
    <a:srgbClr val="FFFF8B"/>
    <a:srgbClr val="B4FEB4"/>
    <a:srgbClr val="FF3399"/>
    <a:srgbClr val="0043C8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2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308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049C76-253E-6F46-4DFB-C4F1078073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3B1FD8F-38CE-9AD7-05CA-78B727192E5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10DF729-D0B6-6356-4859-CF990D1ECC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56157A3-82C1-B4E8-F6D5-754542C8EEA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365756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ECC102-1AA8-6412-5B0B-D5D43540B6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A396BB0-9303-8652-D41D-84694D2F27F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172E04D-1409-52B9-DF97-1E6BABD2CC8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679FF9B-1552-E038-CF6C-9AEDEE4B5FD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64263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42A15E-C82E-FD91-ACEF-DC0B24439D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C72A5D5-0E6D-6AE1-B19E-8144A7EC766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0480C8F-8F24-E69E-9205-32E8FC0B55F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23E2A97-570F-DE7E-3F80-203638CC741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587890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23D311-3A7D-82E4-5C08-A0DAF0319B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A770F0A-3666-256B-4DC2-57DB90573C1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3D93C6D-B663-9E9B-E1E4-14A74EFDA0F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7AFA989-1BC0-2960-62B9-4D9269F54FD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305731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28D030-6B74-9E9C-21FF-4F5B776D40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13F86A9-6EC6-097E-A9B5-EF233DD2EE5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84D57BB-E614-B9D9-65F8-3785E9CF581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D88A835-699F-34D4-3237-D1DB0583AE1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20945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CDD0DE-5190-9595-1E1B-EF225E5039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57B7DB2-BBF5-3ECC-C180-FCD0C5A0796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FFA818D-D4EA-4C93-E1F5-229A0D21B44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30287EF-B415-B0AF-70DF-F4481A3C386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624413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D465D0-A04D-43CE-E5C8-D17F8007B5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923D395-AF18-3BD1-DE0B-A7D69ADD35C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25FC59D-F07A-F6D1-F454-233B9C5730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76FB870-E5F1-811C-AA18-5FB0DB3FD31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066534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80324C-3C85-9CDD-FF19-8587E99DA7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D3A96AC-B04E-B48B-4507-E839FF54C85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8839EA9-9DF4-586E-9034-49D7E905FE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450719A-A829-896B-C41F-155BEE9178A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91977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D54177-0DF5-C05F-E1B5-0C8413D63C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A0D97E3-18E1-8FFE-DC3C-B54195E22A3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BBCB6BE-524A-603B-9ACA-ABF2AE70D34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7774AF8-E4DD-058F-5500-A899A35A874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153578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512D07-7AD5-FA71-2D75-E239617BA1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547CB50-204D-A322-E24D-39EBE445BA9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947DE27-9130-1753-7632-979E940D375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E1A3811-7965-46A2-C9F3-0D6FF757ECC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778852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7591ED-26FA-A61F-404C-83C8D507A3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36290C5-4CDF-F300-270F-CA911E1CB94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9481624-D741-2229-77DC-BD4CB103997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47D0CD8-A302-1107-FB49-792314ED49C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37277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7206F0-1CD5-6EC0-E032-615E538380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F359D6C-1729-BDA3-2AB0-5A4A97B3F1E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011C1CC-0748-92E9-00C7-5117CE741FE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8564831-4448-0295-6FF9-A41D9613E0E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221880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63F526-DF76-6B22-0A94-08FC3B61EC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FAADF95F-1883-59D2-4BC7-990B5FB37D5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56D8B69-0FF8-C41E-3D6E-E8226C34DC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748DFF7-640D-82C5-5CFB-DA63B3B934A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693505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939688-9464-8E95-2860-451AFDC0C4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A845E41-20EC-C39F-D140-ADF630BF4E8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5AD303E-0AB0-BC03-8D1C-C23F8A284D8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D403FD7-0AD1-E3F1-33CE-AE6EE5F3A70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15173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950B59-D297-036B-21B8-A17D440CD7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F2F3B312-4F21-54E0-B67E-77F2D54B691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65BD496A-2E1B-8BB7-FA2C-9352407F20B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E717586-0133-2335-FCF0-B719EC58D25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782705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E9EBCC-A6BC-89D7-A748-2F3FC58803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38A2725-148D-AF34-A015-47602E4B8A5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50B2CA1-5DB2-FB2D-8672-B4E00A0F27F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161FD90-6CB0-10D9-4C2C-34E4FAA9B56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19666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1EE9B5-CB27-40FD-CE31-FDC7383406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3E38317-29C0-C1CF-5B59-E9F1383A883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7F2B428-E3CF-5F63-EB2B-B11696E9E57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8DBD992-84C6-7D4B-53B9-D111AF3F3E5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776561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EA1DBF-D42E-DC6A-C833-C2A9B8389E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16D36D7-F0F4-AD3F-503A-0A9116FBCA7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FFFCD8D-40AD-4159-7CEC-5E9CFC65B6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03BF4D9-65FF-2F3C-B152-2C0AA47EB40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703971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681193-1150-5D08-BD6C-6F7DA08BC8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43E662C-E4AB-2B54-65C1-4026096535A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6DDF005-E091-6332-FA4D-EF3CEB26D48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4D8D4BE-3ACC-C472-5DF8-96DC96E6A11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13475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BD2298-906C-E968-7AE4-9783AAE211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66629E3-570C-F5B1-D7D3-45808C8BA0C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7CD0C47-8339-E969-5905-6ED9CD61A9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D65C848-C4A5-01B5-23AB-B161F5691FC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62308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FE115F-78DE-614A-93EC-419BF314FA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ACDC7E6-CB00-80DC-295B-ED53B4D77E9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FAD7B56-687A-9E56-E525-07E27122C7B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A13DF66-8C45-323D-F7B4-88762EC6340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23836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14C1A9-566B-FBDE-BA2A-62E4854B23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2F15791-87AF-0A7B-8783-6C6FD499F40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CA7AF00-A38D-FC6E-FB05-D0E1F91E459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1577C65-0FAE-3BAF-3F12-49E87132930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67570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D700DB-9E34-E95A-D146-7EFE8EC4E2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E6BA665-5028-FC1B-39A0-927D6135407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8E6A9BC-49B3-3C6B-ED09-6FF98C031C2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26E1064-3B70-AAEB-F804-48E87A3E763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45787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479EF7-6FFB-07B1-59F8-13783EF510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55134E6-43E6-86C4-A882-8D58E843A64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5E7E7A3-E48C-73F2-477A-BC7744205B6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675D845-1E77-BB57-A1EB-806FE1780DD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87567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6BEF30-6DAE-D29A-D2DF-4E99295DE7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9349B1A-B6F0-5D86-C8A6-4D34D8A7288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AE97871-027B-05FE-17EE-4F0F567DE2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7306FB5-8C37-F145-A39B-B7B985B9FE1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43613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DB3D99-40E2-5C90-399B-FDBC0F5F30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C1953B7-7685-F3F4-B10A-14A0FE9E645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8846A59A-5CC6-BD84-7CBA-7F3DDBD88B3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98D7069-B549-D3B1-508C-3F78A95CEB1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55406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F014E6-41EF-22D0-3CC6-7FA919D0CB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14F2A39-2FB1-9C72-C3CB-B01906A3673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B40A52C-F8C3-AA40-99A8-6554C5E7F5F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2921CC1-A23D-3B5D-681E-739696A688F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1001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9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0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5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6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473DC9-9F6B-057C-83F2-3BC1CC0CE7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7656801-C8A8-46C7-B4BE-F25A3F104A2B}"/>
              </a:ext>
            </a:extLst>
          </p:cNvPr>
          <p:cNvSpPr txBox="1"/>
          <p:nvPr/>
        </p:nvSpPr>
        <p:spPr>
          <a:xfrm>
            <a:off x="446847" y="2037213"/>
            <a:ext cx="84408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5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構造を確認しましょう。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F8B6552-B916-F181-6BEF-EA51B8859A76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4837623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EE3F5F-7147-591D-C3F0-B1EEC58471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4F6030A8-FA32-2BD9-58D8-086669D54032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8EB5DFE-BDC8-143E-BEA6-5CBF293DF089}"/>
              </a:ext>
            </a:extLst>
          </p:cNvPr>
          <p:cNvSpPr txBox="1"/>
          <p:nvPr/>
        </p:nvSpPr>
        <p:spPr>
          <a:xfrm>
            <a:off x="1652187" y="4128490"/>
            <a:ext cx="5839622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My father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cooked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/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me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breakfast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B05A9C2-0628-98E1-FD93-23E95BE5915B}"/>
              </a:ext>
            </a:extLst>
          </p:cNvPr>
          <p:cNvSpPr txBox="1"/>
          <p:nvPr/>
        </p:nvSpPr>
        <p:spPr>
          <a:xfrm>
            <a:off x="1395801" y="690490"/>
            <a:ext cx="635239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私の父は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作りました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私に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朝食を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My father cooked  me breakfast.">
            <a:hlinkClick r:id="" action="ppaction://media"/>
            <a:extLst>
              <a:ext uri="{FF2B5EF4-FFF2-40B4-BE49-F238E27FC236}">
                <a16:creationId xmlns:a16="http://schemas.microsoft.com/office/drawing/2014/main" id="{7ADB0B3A-0723-F7D7-83E9-3C7C3BF8492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287000" y="6556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567341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0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BE2691-9EC1-A4D1-F88E-A5BFBB574A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483FDA8-7437-C3A1-1CBE-F7B10410FB18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5413A19-72E9-1168-C60F-79B049AC3E47}"/>
              </a:ext>
            </a:extLst>
          </p:cNvPr>
          <p:cNvSpPr txBox="1"/>
          <p:nvPr/>
        </p:nvSpPr>
        <p:spPr>
          <a:xfrm>
            <a:off x="1263392" y="2409490"/>
            <a:ext cx="6617215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[M-] [f-----]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c-----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/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[m-]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[b--------]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My father cooked  me breakfast.">
            <a:hlinkClick r:id="" action="ppaction://media"/>
            <a:extLst>
              <a:ext uri="{FF2B5EF4-FFF2-40B4-BE49-F238E27FC236}">
                <a16:creationId xmlns:a16="http://schemas.microsoft.com/office/drawing/2014/main" id="{1F14F9A6-12E7-3601-4A84-BC8546F6D18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287000" y="6556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160937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0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DD483A-4DF7-9C6E-392A-DA95740BD5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882E2D2-00A6-0E7F-B986-D2C42533A937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E7AE5D9-F24D-F939-C758-EE547A5EA11E}"/>
              </a:ext>
            </a:extLst>
          </p:cNvPr>
          <p:cNvSpPr txBox="1"/>
          <p:nvPr/>
        </p:nvSpPr>
        <p:spPr>
          <a:xfrm>
            <a:off x="1377873" y="2321004"/>
            <a:ext cx="638825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私の父は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作りました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私に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朝食を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My father cooked  me breakfast.">
            <a:hlinkClick r:id="" action="ppaction://media"/>
            <a:extLst>
              <a:ext uri="{FF2B5EF4-FFF2-40B4-BE49-F238E27FC236}">
                <a16:creationId xmlns:a16="http://schemas.microsoft.com/office/drawing/2014/main" id="{40AE4238-3F70-30D9-84B2-6EC525EA73D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287000" y="6556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37777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0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7526FB-7923-8AE1-052C-ECC0D06EC9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36ADF553-9A18-4864-F802-61B700C1BC6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39803" b="37335"/>
          <a:stretch/>
        </p:blipFill>
        <p:spPr>
          <a:xfrm>
            <a:off x="245277" y="1022216"/>
            <a:ext cx="8586000" cy="725825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44E182F0-DF86-6CF0-1F22-CEAD39322899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82E4640-1EE5-7B8D-CA01-1B63140F7611}"/>
              </a:ext>
            </a:extLst>
          </p:cNvPr>
          <p:cNvSpPr txBox="1"/>
          <p:nvPr/>
        </p:nvSpPr>
        <p:spPr>
          <a:xfrm>
            <a:off x="537493" y="3677650"/>
            <a:ext cx="8069014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call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him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O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（目的語）、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Hide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（補語）です。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him = Hide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の関係です。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EC1B97D9-A6CC-0C33-FFB9-86BEA20AD6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FC01240-4EBA-8F1A-C314-66519A599450}"/>
              </a:ext>
            </a:extLst>
          </p:cNvPr>
          <p:cNvSpPr txBox="1"/>
          <p:nvPr/>
        </p:nvSpPr>
        <p:spPr>
          <a:xfrm>
            <a:off x="1032444" y="1796067"/>
            <a:ext cx="3061384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私たちは彼をヒデと呼びます。</a:t>
            </a:r>
          </a:p>
        </p:txBody>
      </p:sp>
    </p:spTree>
    <p:extLst>
      <p:ext uri="{BB962C8B-B14F-4D97-AF65-F5344CB8AC3E}">
        <p14:creationId xmlns:p14="http://schemas.microsoft.com/office/powerpoint/2010/main" val="3499656657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FED078-0692-EDE5-24F9-4932F99E9F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ABABFE63-99F2-2DCF-C02D-0F2BF4427FEE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1A0EC14D-3B8F-E6DC-9FA8-8814FB264603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1A1FE66D-57D3-A09A-0633-B87695E0B5BC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A772C8E-58B0-AD18-6BF7-31D35766A740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AE6A9F9D-B7DA-A5A2-FAE4-E21F023B052F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5500019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3B2015-AC8C-92FC-D69E-E95F8B99C7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9087853-E96A-3E06-6ED6-9ADE97060C04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8603024-75B9-7D8B-C34F-6E6317BDE408}"/>
              </a:ext>
            </a:extLst>
          </p:cNvPr>
          <p:cNvSpPr txBox="1"/>
          <p:nvPr/>
        </p:nvSpPr>
        <p:spPr>
          <a:xfrm>
            <a:off x="1126410" y="4636321"/>
            <a:ext cx="6891177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call 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him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Hide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27613A8-5ABD-EBE7-CB80-85B8B7677441}"/>
              </a:ext>
            </a:extLst>
          </p:cNvPr>
          <p:cNvSpPr txBox="1"/>
          <p:nvPr/>
        </p:nvSpPr>
        <p:spPr>
          <a:xfrm>
            <a:off x="1633366" y="690490"/>
            <a:ext cx="5877267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私たちは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呼びます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彼を </a:t>
            </a:r>
            <a:r>
              <a:rPr kumimoji="1"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ヒデと</a:t>
            </a:r>
            <a:r>
              <a:rPr kumimoji="1" lang="en-US" altLang="ja-JP" sz="4800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We call  him  Hide.">
            <a:hlinkClick r:id="" action="ppaction://media"/>
            <a:extLst>
              <a:ext uri="{FF2B5EF4-FFF2-40B4-BE49-F238E27FC236}">
                <a16:creationId xmlns:a16="http://schemas.microsoft.com/office/drawing/2014/main" id="{3AE30194-7970-5D7A-2271-6721761A4F0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131425" y="6556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775638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4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99902B-5418-D5AD-824B-5D6FA6748C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A3A50A8-E79A-F01D-138E-80B3D8F6670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AE2D799-7C14-64CF-3E3B-BD9928EB34EA}"/>
              </a:ext>
            </a:extLst>
          </p:cNvPr>
          <p:cNvSpPr txBox="1"/>
          <p:nvPr/>
        </p:nvSpPr>
        <p:spPr>
          <a:xfrm>
            <a:off x="735636" y="2917321"/>
            <a:ext cx="7672727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[c---]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[h--]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Hide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We call  him  Hide.">
            <a:hlinkClick r:id="" action="ppaction://media"/>
            <a:extLst>
              <a:ext uri="{FF2B5EF4-FFF2-40B4-BE49-F238E27FC236}">
                <a16:creationId xmlns:a16="http://schemas.microsoft.com/office/drawing/2014/main" id="{BF7665CA-7C76-9123-2CE7-F23698B7072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131425" y="6556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379516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4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0FD3A0-E250-A01B-9103-784417C16D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4295F822-42A8-446C-58B5-7E75EE5B6D7B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05AEA6D-D950-C27A-44FD-1CA7C8E8BC85}"/>
              </a:ext>
            </a:extLst>
          </p:cNvPr>
          <p:cNvSpPr txBox="1"/>
          <p:nvPr/>
        </p:nvSpPr>
        <p:spPr>
          <a:xfrm>
            <a:off x="1633366" y="2321004"/>
            <a:ext cx="5877267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私たちは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呼びます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彼を </a:t>
            </a:r>
            <a:r>
              <a:rPr kumimoji="1"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ヒデと</a:t>
            </a:r>
            <a:r>
              <a:rPr kumimoji="1" lang="en-US" altLang="ja-JP" sz="4800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We call  him  Hide.">
            <a:hlinkClick r:id="" action="ppaction://media"/>
            <a:extLst>
              <a:ext uri="{FF2B5EF4-FFF2-40B4-BE49-F238E27FC236}">
                <a16:creationId xmlns:a16="http://schemas.microsoft.com/office/drawing/2014/main" id="{5FE22DF8-9CB7-E4E4-B4E8-B63C0AACDB3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131425" y="6556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211117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4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54D458-BFC2-0B11-B4C2-5018674F35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E446BBCE-81D2-B6ED-F0EC-8A9091D356F9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A93E8AA-4178-FEF7-B9AF-16231451E3B6}"/>
              </a:ext>
            </a:extLst>
          </p:cNvPr>
          <p:cNvSpPr txBox="1"/>
          <p:nvPr/>
        </p:nvSpPr>
        <p:spPr>
          <a:xfrm>
            <a:off x="1337522" y="4636321"/>
            <a:ext cx="6468954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call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her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Yuki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21D18AF-4056-A5EC-7DDF-B8131941B7F6}"/>
              </a:ext>
            </a:extLst>
          </p:cNvPr>
          <p:cNvSpPr txBox="1"/>
          <p:nvPr/>
        </p:nvSpPr>
        <p:spPr>
          <a:xfrm>
            <a:off x="1633366" y="690490"/>
            <a:ext cx="5877267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私たちは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呼びます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彼女を </a:t>
            </a:r>
            <a:r>
              <a:rPr kumimoji="1"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ユキと</a:t>
            </a:r>
            <a:r>
              <a:rPr kumimoji="1" lang="en-US" altLang="ja-JP" sz="4800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5" name="We call  her  Yuki.">
            <a:hlinkClick r:id="" action="ppaction://media"/>
            <a:extLst>
              <a:ext uri="{FF2B5EF4-FFF2-40B4-BE49-F238E27FC236}">
                <a16:creationId xmlns:a16="http://schemas.microsoft.com/office/drawing/2014/main" id="{22D77A01-6DE9-2A61-F17F-1DC1E80E35B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780588" y="6556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007955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9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EC8B83-728F-3968-47CB-F85B380727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D4D801E-A0BF-48E6-296A-B1A026CC0CA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A8E856E-0A4B-6764-E75B-3EF3BA42B5A1}"/>
              </a:ext>
            </a:extLst>
          </p:cNvPr>
          <p:cNvSpPr txBox="1"/>
          <p:nvPr/>
        </p:nvSpPr>
        <p:spPr>
          <a:xfrm>
            <a:off x="757152" y="2917321"/>
            <a:ext cx="7629696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[c---]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/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[h--]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Yuki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We call  her  Yuki.">
            <a:hlinkClick r:id="" action="ppaction://media"/>
            <a:extLst>
              <a:ext uri="{FF2B5EF4-FFF2-40B4-BE49-F238E27FC236}">
                <a16:creationId xmlns:a16="http://schemas.microsoft.com/office/drawing/2014/main" id="{819507BE-0FB7-4C85-36C2-BA99861D3D3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780588" y="6556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008077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9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AD8206-DEF4-0FD2-5EA6-7EC923C8E8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BA7CD54D-59F0-1D4C-80AF-169D90766DC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77640"/>
          <a:stretch/>
        </p:blipFill>
        <p:spPr>
          <a:xfrm>
            <a:off x="245277" y="1022217"/>
            <a:ext cx="8586000" cy="709866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590CA1D-9B84-5E52-BE1E-254F4A7AEF85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1F0619D-C099-9800-3D16-1D4594989050}"/>
              </a:ext>
            </a:extLst>
          </p:cNvPr>
          <p:cNvSpPr txBox="1"/>
          <p:nvPr/>
        </p:nvSpPr>
        <p:spPr>
          <a:xfrm>
            <a:off x="537492" y="3677650"/>
            <a:ext cx="8942068" cy="230832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spc="-150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spc="-150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My father </a:t>
            </a:r>
            <a:r>
              <a:rPr kumimoji="1" lang="ja-JP" altLang="en-US" sz="2400" b="1" spc="-150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spc="-150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spc="-150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spc="-150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gave </a:t>
            </a:r>
            <a:r>
              <a:rPr kumimoji="1" lang="ja-JP" altLang="en-US" sz="2400" b="1" spc="-150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spc="-150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spc="-150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（動詞）です。</a:t>
            </a:r>
            <a:endParaRPr kumimoji="1" lang="en-US" altLang="ja-JP" sz="2400" b="1" spc="-15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spc="-150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spc="-150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gave </a:t>
            </a:r>
            <a:r>
              <a:rPr kumimoji="1" lang="ja-JP" altLang="en-US" sz="2400" b="1" spc="-150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のあとに、</a:t>
            </a:r>
            <a:r>
              <a:rPr kumimoji="1" lang="en-US" altLang="ja-JP" sz="2400" b="1" spc="-150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2</a:t>
            </a:r>
            <a:r>
              <a:rPr kumimoji="1" lang="ja-JP" altLang="en-US" sz="2400" b="1" spc="-150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種類の</a:t>
            </a:r>
            <a:r>
              <a:rPr kumimoji="1" lang="en-US" altLang="ja-JP" sz="2400" b="1" spc="-150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O</a:t>
            </a:r>
            <a:r>
              <a:rPr kumimoji="1" lang="ja-JP" altLang="en-US" sz="2400" b="1" spc="-150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（目的語）が続いています。</a:t>
            </a:r>
            <a:endParaRPr kumimoji="1" lang="en-US" altLang="ja-JP" sz="2400" b="1" spc="-15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spc="-15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spc="-150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spc="-150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me </a:t>
            </a:r>
            <a:r>
              <a:rPr kumimoji="1" lang="ja-JP" altLang="en-US" sz="2400" b="1" spc="-150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 「贈り物を受け取る人：誰（間接</a:t>
            </a:r>
            <a:r>
              <a:rPr kumimoji="1" lang="en-US" altLang="ja-JP" sz="2400" b="1" spc="-150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O</a:t>
            </a:r>
            <a:r>
              <a:rPr kumimoji="1" lang="ja-JP" altLang="en-US" sz="2400" b="1" spc="-150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）」を示しています。</a:t>
            </a:r>
            <a:endParaRPr kumimoji="1" lang="en-US" altLang="ja-JP" sz="2400" b="1" spc="-15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spc="-15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spc="-150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spc="-150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a watch </a:t>
            </a:r>
            <a:r>
              <a:rPr kumimoji="1" lang="ja-JP" altLang="en-US" sz="2400" b="1" spc="-150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は「贈ったもの：何（直接</a:t>
            </a:r>
            <a:r>
              <a:rPr kumimoji="1" lang="en-US" altLang="ja-JP" sz="2400" b="1" spc="-150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O</a:t>
            </a:r>
            <a:r>
              <a:rPr kumimoji="1" lang="ja-JP" altLang="en-US" sz="2400" b="1" spc="-150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）」を示しています。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9FD8C0F4-CB43-A067-6ACE-1ECB1AE17A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72ED730-B32D-BFC6-E380-3B466CDAF848}"/>
              </a:ext>
            </a:extLst>
          </p:cNvPr>
          <p:cNvSpPr txBox="1"/>
          <p:nvPr/>
        </p:nvSpPr>
        <p:spPr>
          <a:xfrm>
            <a:off x="1032444" y="1796067"/>
            <a:ext cx="3539556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私の父は私に腕時計をくれました。</a:t>
            </a:r>
          </a:p>
        </p:txBody>
      </p:sp>
    </p:spTree>
    <p:extLst>
      <p:ext uri="{BB962C8B-B14F-4D97-AF65-F5344CB8AC3E}">
        <p14:creationId xmlns:p14="http://schemas.microsoft.com/office/powerpoint/2010/main" val="1617627385"/>
      </p:ext>
    </p:extLst>
  </p:cSld>
  <p:clrMapOvr>
    <a:masterClrMapping/>
  </p:clrMapOvr>
  <p:transition spd="slow">
    <p:push dir="u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AB4F06-0487-6036-48DC-59DC0707DF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6EB4641-54EF-E691-E1AF-2444E2C1ADC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C9C166A-547B-12E1-9660-D2035279C45A}"/>
              </a:ext>
            </a:extLst>
          </p:cNvPr>
          <p:cNvSpPr txBox="1"/>
          <p:nvPr/>
        </p:nvSpPr>
        <p:spPr>
          <a:xfrm>
            <a:off x="1633366" y="2321004"/>
            <a:ext cx="5877267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私たちは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呼びます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彼女を </a:t>
            </a:r>
            <a:r>
              <a:rPr kumimoji="1"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ユキと</a:t>
            </a:r>
            <a:r>
              <a:rPr kumimoji="1" lang="en-US" altLang="ja-JP" sz="4800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We call  her  Yuki.">
            <a:hlinkClick r:id="" action="ppaction://media"/>
            <a:extLst>
              <a:ext uri="{FF2B5EF4-FFF2-40B4-BE49-F238E27FC236}">
                <a16:creationId xmlns:a16="http://schemas.microsoft.com/office/drawing/2014/main" id="{070325B8-4C9A-9642-1ADC-4E41C1ED658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780588" y="6556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496149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9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E43F20-B88E-7888-6F56-9DC9DACDD8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0BC163DA-EBD1-87D9-756B-A836ED653A0A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7DDA8E7-8A30-97E6-F52A-0FB8F86C277C}"/>
              </a:ext>
            </a:extLst>
          </p:cNvPr>
          <p:cNvSpPr txBox="1"/>
          <p:nvPr/>
        </p:nvSpPr>
        <p:spPr>
          <a:xfrm>
            <a:off x="815776" y="4636321"/>
            <a:ext cx="7512446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named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her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Yuki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3B37736-1528-7865-0E39-88D5B8ED0A53}"/>
              </a:ext>
            </a:extLst>
          </p:cNvPr>
          <p:cNvSpPr txBox="1"/>
          <p:nvPr/>
        </p:nvSpPr>
        <p:spPr>
          <a:xfrm>
            <a:off x="889746" y="690490"/>
            <a:ext cx="7364507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私たちは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名づけました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彼女を </a:t>
            </a:r>
            <a:r>
              <a:rPr kumimoji="1"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ユキと</a:t>
            </a:r>
            <a:r>
              <a:rPr kumimoji="1" lang="en-US" altLang="ja-JP" sz="4800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5" name="We named  her  Yuki.">
            <a:hlinkClick r:id="" action="ppaction://media"/>
            <a:extLst>
              <a:ext uri="{FF2B5EF4-FFF2-40B4-BE49-F238E27FC236}">
                <a16:creationId xmlns:a16="http://schemas.microsoft.com/office/drawing/2014/main" id="{C2989DDF-293B-8FA9-F1AE-86A9A6F1438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053638" y="3841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79619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9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3BD8B4-16F5-A77B-1D0A-3B02010B9F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6313F9B-F0C8-418C-602E-75BFDDE73C1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400C990-AB10-E267-4A15-07685FE88455}"/>
              </a:ext>
            </a:extLst>
          </p:cNvPr>
          <p:cNvSpPr txBox="1"/>
          <p:nvPr/>
        </p:nvSpPr>
        <p:spPr>
          <a:xfrm>
            <a:off x="815777" y="2917321"/>
            <a:ext cx="7512446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n----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her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Yuki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We named  her  Yuki.">
            <a:hlinkClick r:id="" action="ppaction://media"/>
            <a:extLst>
              <a:ext uri="{FF2B5EF4-FFF2-40B4-BE49-F238E27FC236}">
                <a16:creationId xmlns:a16="http://schemas.microsoft.com/office/drawing/2014/main" id="{6997F331-EDF9-B7C5-3718-B0B9AADCBE1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053638" y="3841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085524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9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0CFC6A-172A-4A50-ACEC-23AB46DBDF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0141893-7BD6-03C6-1E46-094A65EE131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C74A19C-8E46-8D3B-F5B0-CE3A60057C4A}"/>
              </a:ext>
            </a:extLst>
          </p:cNvPr>
          <p:cNvSpPr txBox="1"/>
          <p:nvPr/>
        </p:nvSpPr>
        <p:spPr>
          <a:xfrm>
            <a:off x="889746" y="2321004"/>
            <a:ext cx="7364507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私たちは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名づけました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彼女を </a:t>
            </a:r>
            <a:r>
              <a:rPr kumimoji="1"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ユキと</a:t>
            </a:r>
            <a:r>
              <a:rPr kumimoji="1" lang="en-US" altLang="ja-JP" sz="4800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We named  her  Yuki.">
            <a:hlinkClick r:id="" action="ppaction://media"/>
            <a:extLst>
              <a:ext uri="{FF2B5EF4-FFF2-40B4-BE49-F238E27FC236}">
                <a16:creationId xmlns:a16="http://schemas.microsoft.com/office/drawing/2014/main" id="{E1AF7BAB-1967-5815-E9EB-518ABB668EC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053638" y="3841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702867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9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18BC38-4AE1-F4FA-73A6-31B9525075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DD48ABD2-B876-793F-E7C9-478A1FABD96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79604" b="-2466"/>
          <a:stretch/>
        </p:blipFill>
        <p:spPr>
          <a:xfrm>
            <a:off x="245277" y="1022216"/>
            <a:ext cx="8586000" cy="725828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EA4400E-3AD8-DAF7-EAF5-035A6795936E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E76D01C-2F81-6F70-EF43-E4D5EAB7412F}"/>
              </a:ext>
            </a:extLst>
          </p:cNvPr>
          <p:cNvSpPr txBox="1"/>
          <p:nvPr/>
        </p:nvSpPr>
        <p:spPr>
          <a:xfrm>
            <a:off x="537493" y="3677650"/>
            <a:ext cx="8069014" cy="193899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The story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made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this book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O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（目的語）、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sad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（補語）です。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her = sad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の関係です。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動詞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made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が「状態を変化させる」意味を強調しています。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6DF1C1AC-4372-3CDF-FF9C-D3AB56533D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AAB4350-4E65-9698-101E-DBBF3185CB53}"/>
              </a:ext>
            </a:extLst>
          </p:cNvPr>
          <p:cNvSpPr txBox="1"/>
          <p:nvPr/>
        </p:nvSpPr>
        <p:spPr>
          <a:xfrm>
            <a:off x="1032444" y="1796067"/>
            <a:ext cx="3304664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その話は彼女を悲しませました。</a:t>
            </a:r>
          </a:p>
        </p:txBody>
      </p:sp>
    </p:spTree>
    <p:extLst>
      <p:ext uri="{BB962C8B-B14F-4D97-AF65-F5344CB8AC3E}">
        <p14:creationId xmlns:p14="http://schemas.microsoft.com/office/powerpoint/2010/main" val="3944472597"/>
      </p:ext>
    </p:extLst>
  </p:cSld>
  <p:clrMapOvr>
    <a:masterClrMapping/>
  </p:clrMapOvr>
  <p:transition spd="slow">
    <p:push dir="u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EC2C6E-A6CC-E312-C0DF-6B456E8718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BBAFCE7A-E4BA-1BF1-7C76-3B29E321174C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1959D90-231A-73DB-E19A-421A148B490B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DB1AB5E6-CCD3-FDC6-FF8F-5CA22EADE97E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CDE07CE-0526-A048-A199-241435130D88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94293C6D-DF58-4D48-9D8B-563C58A7898C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7599347"/>
      </p:ext>
    </p:extLst>
  </p:cSld>
  <p:clrMapOvr>
    <a:masterClrMapping/>
  </p:clrMapOvr>
  <p:transition spd="slow">
    <p:push dir="u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984E08-DC5F-3983-9FED-166597C3C2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B0969A5-0D3C-8450-FB56-E1F79876B1F8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3DD8C7B-E546-F507-69D7-73DC71BDE586}"/>
              </a:ext>
            </a:extLst>
          </p:cNvPr>
          <p:cNvSpPr txBox="1"/>
          <p:nvPr/>
        </p:nvSpPr>
        <p:spPr>
          <a:xfrm>
            <a:off x="1918435" y="4128490"/>
            <a:ext cx="5307127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 story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made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/</a:t>
            </a:r>
            <a:endParaRPr kumimoji="1" lang="en-US" altLang="ja-JP" sz="44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her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sad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CF19491-D9BC-62E5-0577-14EDC70EDAB1}"/>
              </a:ext>
            </a:extLst>
          </p:cNvPr>
          <p:cNvSpPr txBox="1"/>
          <p:nvPr/>
        </p:nvSpPr>
        <p:spPr>
          <a:xfrm>
            <a:off x="1364425" y="690490"/>
            <a:ext cx="641514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その話は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させました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彼女を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悲しく</a:t>
            </a:r>
            <a:r>
              <a:rPr kumimoji="1" lang="en-US" altLang="ja-JP" sz="4800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The story made her  sad.">
            <a:hlinkClick r:id="" action="ppaction://media"/>
            <a:extLst>
              <a:ext uri="{FF2B5EF4-FFF2-40B4-BE49-F238E27FC236}">
                <a16:creationId xmlns:a16="http://schemas.microsoft.com/office/drawing/2014/main" id="{08A02080-AC76-E4F7-E3E3-97FED721F6A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131425" y="2476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38048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C461D9-8366-ACE9-37DC-ED7A58D4A6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8AD0AD5-3BDE-479C-FB19-9E3FD23DC614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9AC3143-143D-6812-FE82-C62C842F479C}"/>
              </a:ext>
            </a:extLst>
          </p:cNvPr>
          <p:cNvSpPr txBox="1"/>
          <p:nvPr/>
        </p:nvSpPr>
        <p:spPr>
          <a:xfrm>
            <a:off x="1784507" y="2409490"/>
            <a:ext cx="5574986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 story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[m---]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/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[h--]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[s--]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The story made her  sad.">
            <a:hlinkClick r:id="" action="ppaction://media"/>
            <a:extLst>
              <a:ext uri="{FF2B5EF4-FFF2-40B4-BE49-F238E27FC236}">
                <a16:creationId xmlns:a16="http://schemas.microsoft.com/office/drawing/2014/main" id="{3E1CEA61-B011-1DF1-BF3C-6C638545DFD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131425" y="2476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145767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8554C2-2801-6DE2-BB68-7A6E87935E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1116DCE-9A57-4FBE-E0B4-0D09F348F41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F48C567-2136-C599-4EEA-207CC27FE1DD}"/>
              </a:ext>
            </a:extLst>
          </p:cNvPr>
          <p:cNvSpPr txBox="1"/>
          <p:nvPr/>
        </p:nvSpPr>
        <p:spPr>
          <a:xfrm>
            <a:off x="1364425" y="2321004"/>
            <a:ext cx="641514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その話は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させました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彼女を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悲しく</a:t>
            </a:r>
            <a:r>
              <a:rPr kumimoji="1" lang="en-US" altLang="ja-JP" sz="4800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The story made her  sad.">
            <a:hlinkClick r:id="" action="ppaction://media"/>
            <a:extLst>
              <a:ext uri="{FF2B5EF4-FFF2-40B4-BE49-F238E27FC236}">
                <a16:creationId xmlns:a16="http://schemas.microsoft.com/office/drawing/2014/main" id="{0B2E967F-15F4-F729-FCF8-AF1A6558568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131425" y="2476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278373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749083-3969-FAC1-44CA-EAB50B3988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644E87E-7E60-019F-0AA0-B889530AD408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F1A8FC4-6799-2A30-32B4-9A0D84EE4E3D}"/>
              </a:ext>
            </a:extLst>
          </p:cNvPr>
          <p:cNvSpPr txBox="1"/>
          <p:nvPr/>
        </p:nvSpPr>
        <p:spPr>
          <a:xfrm>
            <a:off x="1923813" y="4128490"/>
            <a:ext cx="5296371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 story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made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her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u="sng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excited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F46B1C0-0923-FB35-0DFD-5E561785AEC2}"/>
              </a:ext>
            </a:extLst>
          </p:cNvPr>
          <p:cNvSpPr txBox="1"/>
          <p:nvPr/>
        </p:nvSpPr>
        <p:spPr>
          <a:xfrm>
            <a:off x="1364425" y="690490"/>
            <a:ext cx="641514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その話は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させました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彼女を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ja-JP" altLang="en-US" sz="4800" b="1" u="sng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わくわく</a:t>
            </a:r>
            <a:r>
              <a:rPr kumimoji="1" lang="en-US" altLang="ja-JP" sz="4800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5" name="The story made her  excited.">
            <a:hlinkClick r:id="" action="ppaction://media"/>
            <a:extLst>
              <a:ext uri="{FF2B5EF4-FFF2-40B4-BE49-F238E27FC236}">
                <a16:creationId xmlns:a16="http://schemas.microsoft.com/office/drawing/2014/main" id="{93D4275D-ABF7-DDEC-FF37-1D83FE93355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917113" y="6175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852942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5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5F0853-E09D-073C-4412-B0BA1C8F8A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1EC41A03-59F1-A4BB-B7F6-B7E8EDD1EBD1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EDC07A56-B85C-65F1-3131-2A155B594068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E9EAB1B-94FB-8F1D-FEBE-59C316DE5E6E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7FF984B-0BB4-16E6-AD55-A6FD035D1C1D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11950379-6E78-7648-01B2-02ACF5F4D722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9915408"/>
      </p:ext>
    </p:extLst>
  </p:cSld>
  <p:clrMapOvr>
    <a:masterClrMapping/>
  </p:clrMapOvr>
  <p:transition spd="slow">
    <p:push dir="u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73A687-F5B1-CE59-F082-4BEA7A11BB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5E53759-9C72-317A-E6F5-E7FB4BCAF2C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11E7EC7-FC14-7696-2639-8995747B4607}"/>
              </a:ext>
            </a:extLst>
          </p:cNvPr>
          <p:cNvSpPr txBox="1"/>
          <p:nvPr/>
        </p:nvSpPr>
        <p:spPr>
          <a:xfrm>
            <a:off x="1537081" y="2409490"/>
            <a:ext cx="6069838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 [s----]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[m---]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[h--]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e------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The story made her  excited.">
            <a:hlinkClick r:id="" action="ppaction://media"/>
            <a:extLst>
              <a:ext uri="{FF2B5EF4-FFF2-40B4-BE49-F238E27FC236}">
                <a16:creationId xmlns:a16="http://schemas.microsoft.com/office/drawing/2014/main" id="{8D9BB2A3-6E84-0C6A-511A-459A40CB8D5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917113" y="6175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951730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5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89F848-3481-98FA-64C3-081797DBAF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EDF0D15-85AC-9CAA-D941-A7FAE4F1282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71D716A-2961-9954-1A8C-6FE4E3241FA4}"/>
              </a:ext>
            </a:extLst>
          </p:cNvPr>
          <p:cNvSpPr txBox="1"/>
          <p:nvPr/>
        </p:nvSpPr>
        <p:spPr>
          <a:xfrm>
            <a:off x="1364425" y="2321004"/>
            <a:ext cx="641514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その話は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させました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彼女を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ja-JP" altLang="en-US" sz="4800" b="1" u="sng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わくわく</a:t>
            </a:r>
            <a:r>
              <a:rPr kumimoji="1" lang="en-US" altLang="ja-JP" sz="4800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The story made her  excited.">
            <a:hlinkClick r:id="" action="ppaction://media"/>
            <a:extLst>
              <a:ext uri="{FF2B5EF4-FFF2-40B4-BE49-F238E27FC236}">
                <a16:creationId xmlns:a16="http://schemas.microsoft.com/office/drawing/2014/main" id="{0949C85C-4C36-C774-7C2B-B3EFD3C675A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917113" y="6175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445776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5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B2D746-B082-9876-B314-FC38D338B9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2665DAD-5216-9906-A53E-BA433E77CFC1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419B782-FC42-F8AD-1B0D-6AF04B12C005}"/>
              </a:ext>
            </a:extLst>
          </p:cNvPr>
          <p:cNvSpPr txBox="1"/>
          <p:nvPr/>
        </p:nvSpPr>
        <p:spPr>
          <a:xfrm>
            <a:off x="1679980" y="4128490"/>
            <a:ext cx="5784040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 movie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made 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me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u="sng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bored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938A01B-6911-AC29-AA10-65224DF253B0}"/>
              </a:ext>
            </a:extLst>
          </p:cNvPr>
          <p:cNvSpPr txBox="1"/>
          <p:nvPr/>
        </p:nvSpPr>
        <p:spPr>
          <a:xfrm>
            <a:off x="1068590" y="690490"/>
            <a:ext cx="700682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この映画は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させました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私を</a:t>
            </a:r>
            <a:r>
              <a:rPr kumimoji="1" lang="ja-JP" altLang="en-US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b="1" u="sng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退屈に</a:t>
            </a:r>
            <a:r>
              <a:rPr kumimoji="1" lang="en-US" altLang="ja-JP" sz="4800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This movie made me  bored.">
            <a:hlinkClick r:id="" action="ppaction://media"/>
            <a:extLst>
              <a:ext uri="{FF2B5EF4-FFF2-40B4-BE49-F238E27FC236}">
                <a16:creationId xmlns:a16="http://schemas.microsoft.com/office/drawing/2014/main" id="{41D001CD-E364-CCEE-4853-9B295873D90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325100" y="12207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266562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8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64A0BC-C0F1-44F1-1F21-29989529FA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A430764-D46A-793D-9229-DB9C79A2447B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FC30285-DDD0-ED8B-BBE7-D337736C231F}"/>
              </a:ext>
            </a:extLst>
          </p:cNvPr>
          <p:cNvSpPr txBox="1"/>
          <p:nvPr/>
        </p:nvSpPr>
        <p:spPr>
          <a:xfrm>
            <a:off x="1558596" y="2409490"/>
            <a:ext cx="6026807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 movie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[m---]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[m-]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b----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This movie made me  bored.">
            <a:hlinkClick r:id="" action="ppaction://media"/>
            <a:extLst>
              <a:ext uri="{FF2B5EF4-FFF2-40B4-BE49-F238E27FC236}">
                <a16:creationId xmlns:a16="http://schemas.microsoft.com/office/drawing/2014/main" id="{CC1ED8C6-22A1-85F9-51B6-76AC789D52F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325100" y="12207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541197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8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923B81-C757-76EE-A3B8-F53C7FEB2D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4D6749F-71E0-29D8-97D9-164F6E0E10A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13A2C51-65D2-703F-C1EC-9547A4FC57A6}"/>
              </a:ext>
            </a:extLst>
          </p:cNvPr>
          <p:cNvSpPr txBox="1"/>
          <p:nvPr/>
        </p:nvSpPr>
        <p:spPr>
          <a:xfrm>
            <a:off x="1068590" y="2321004"/>
            <a:ext cx="700682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この映画は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させました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私を</a:t>
            </a:r>
            <a:r>
              <a:rPr kumimoji="1" lang="ja-JP" altLang="en-US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b="1" u="sng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退屈に</a:t>
            </a:r>
            <a:r>
              <a:rPr kumimoji="1" lang="en-US" altLang="ja-JP" sz="4800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This movie made me  bored.">
            <a:hlinkClick r:id="" action="ppaction://media"/>
            <a:extLst>
              <a:ext uri="{FF2B5EF4-FFF2-40B4-BE49-F238E27FC236}">
                <a16:creationId xmlns:a16="http://schemas.microsoft.com/office/drawing/2014/main" id="{887F7B6A-797F-906E-D4F2-A9E81B642B8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325100" y="12207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126127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8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245A33-A0E2-AF81-8D40-3E7F940079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634DE3A-7BFE-82F2-EC52-0E4BEFA5DBA7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D485AC8-AF53-E766-8B1B-59E403D7E4CE}"/>
              </a:ext>
            </a:extLst>
          </p:cNvPr>
          <p:cNvSpPr txBox="1"/>
          <p:nvPr/>
        </p:nvSpPr>
        <p:spPr>
          <a:xfrm>
            <a:off x="2028706" y="4128490"/>
            <a:ext cx="5086586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My father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gave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me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watch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66B2F2D-5DFF-D75E-2A0B-CFDC15555637}"/>
              </a:ext>
            </a:extLst>
          </p:cNvPr>
          <p:cNvSpPr txBox="1"/>
          <p:nvPr/>
        </p:nvSpPr>
        <p:spPr>
          <a:xfrm>
            <a:off x="1390424" y="706601"/>
            <a:ext cx="636315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私の父は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くれました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endParaRPr kumimoji="1" lang="en-US" altLang="ja-JP" sz="4800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私に</a:t>
            </a:r>
            <a:r>
              <a:rPr kumimoji="1" lang="ja-JP" altLang="en-US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腕時計を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My father gave  me a watch.">
            <a:hlinkClick r:id="" action="ppaction://media"/>
            <a:extLst>
              <a:ext uri="{FF2B5EF4-FFF2-40B4-BE49-F238E27FC236}">
                <a16:creationId xmlns:a16="http://schemas.microsoft.com/office/drawing/2014/main" id="{EF6331C9-AF9D-8789-47E8-A90B97BB8D7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247684" y="94851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772260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F288A7-50D9-F818-1C8F-AC9CB01296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62E1286-1131-D63A-D3B0-622A919EBEC7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2CFD76B-501F-33F5-3E18-BC26B46B4923}"/>
              </a:ext>
            </a:extLst>
          </p:cNvPr>
          <p:cNvSpPr txBox="1"/>
          <p:nvPr/>
        </p:nvSpPr>
        <p:spPr>
          <a:xfrm>
            <a:off x="1794999" y="2409490"/>
            <a:ext cx="5554001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My father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[g---]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/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[m-]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[w----]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5" name="My father gave  me a watch.">
            <a:hlinkClick r:id="" action="ppaction://media"/>
            <a:extLst>
              <a:ext uri="{FF2B5EF4-FFF2-40B4-BE49-F238E27FC236}">
                <a16:creationId xmlns:a16="http://schemas.microsoft.com/office/drawing/2014/main" id="{F06360A0-4406-AC16-A7EE-AC2C6AFD4F1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247684" y="94851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567078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3B8B7E-BA53-3577-B90C-60FD5AC3E4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4F04486-A9AC-D577-0E0D-94C47A672CE4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7EB1C65-B92F-EC05-080D-85A2F29D036E}"/>
              </a:ext>
            </a:extLst>
          </p:cNvPr>
          <p:cNvSpPr txBox="1"/>
          <p:nvPr/>
        </p:nvSpPr>
        <p:spPr>
          <a:xfrm>
            <a:off x="1381461" y="2321004"/>
            <a:ext cx="638107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私の父は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くれました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endParaRPr kumimoji="1" lang="en-US" altLang="ja-JP" sz="4800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私に</a:t>
            </a:r>
            <a:r>
              <a:rPr kumimoji="1" lang="ja-JP" altLang="en-US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腕時計を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5" name="My father gave  me a watch.">
            <a:hlinkClick r:id="" action="ppaction://media"/>
            <a:extLst>
              <a:ext uri="{FF2B5EF4-FFF2-40B4-BE49-F238E27FC236}">
                <a16:creationId xmlns:a16="http://schemas.microsoft.com/office/drawing/2014/main" id="{8FFB9746-D71C-F37E-668C-280A271A52B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247684" y="94851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022074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EC5EEC-FDA8-96C2-877A-EA25D5EB81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D2D52BE-4CD4-45CF-091F-055A1A83893A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1261259-0C2E-DE0E-9F27-02671B95DED0}"/>
              </a:ext>
            </a:extLst>
          </p:cNvPr>
          <p:cNvSpPr txBox="1"/>
          <p:nvPr/>
        </p:nvSpPr>
        <p:spPr>
          <a:xfrm>
            <a:off x="2038567" y="4128490"/>
            <a:ext cx="5066864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My father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gave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him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watch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E3F3B39-229E-F12B-693A-A985C76800FD}"/>
              </a:ext>
            </a:extLst>
          </p:cNvPr>
          <p:cNvSpPr txBox="1"/>
          <p:nvPr/>
        </p:nvSpPr>
        <p:spPr>
          <a:xfrm>
            <a:off x="1341117" y="690490"/>
            <a:ext cx="646176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私の父は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あげました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彼に</a:t>
            </a:r>
            <a:r>
              <a:rPr kumimoji="1" lang="ja-JP" altLang="en-US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腕時計を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My father gave  him a watch.">
            <a:hlinkClick r:id="" action="ppaction://media"/>
            <a:extLst>
              <a:ext uri="{FF2B5EF4-FFF2-40B4-BE49-F238E27FC236}">
                <a16:creationId xmlns:a16="http://schemas.microsoft.com/office/drawing/2014/main" id="{DE7A78A3-48EC-B463-9685-44088F3C2E3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209213" y="8318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706159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78FC4E-21AB-BF34-5760-0F66EA2417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B0224E1-46DC-6AB7-1868-33ADB57D85EA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759E54D2-E1F8-AB02-6355-5AC0A127908B}"/>
              </a:ext>
            </a:extLst>
          </p:cNvPr>
          <p:cNvSpPr txBox="1"/>
          <p:nvPr/>
        </p:nvSpPr>
        <p:spPr>
          <a:xfrm>
            <a:off x="1714317" y="2409490"/>
            <a:ext cx="5715366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My [f-----]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[g---]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[h--]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[w----]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My father gave  him a watch.">
            <a:hlinkClick r:id="" action="ppaction://media"/>
            <a:extLst>
              <a:ext uri="{FF2B5EF4-FFF2-40B4-BE49-F238E27FC236}">
                <a16:creationId xmlns:a16="http://schemas.microsoft.com/office/drawing/2014/main" id="{2B60B633-B5CF-8E70-6214-1AF74D923DB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209213" y="8318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045178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2CD7B9-53A2-4D6E-AF8B-83E92180F6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B7FA844-2CF5-D5A8-565F-95FA5C27600A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85F5FF9-2256-50B4-6CB5-FA8F794B7E35}"/>
              </a:ext>
            </a:extLst>
          </p:cNvPr>
          <p:cNvSpPr txBox="1"/>
          <p:nvPr/>
        </p:nvSpPr>
        <p:spPr>
          <a:xfrm>
            <a:off x="1368012" y="2321004"/>
            <a:ext cx="640797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私の父は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あげました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彼に</a:t>
            </a:r>
            <a:r>
              <a:rPr kumimoji="1" lang="ja-JP" altLang="en-US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腕時計を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My father gave  him a watch.">
            <a:hlinkClick r:id="" action="ppaction://media"/>
            <a:extLst>
              <a:ext uri="{FF2B5EF4-FFF2-40B4-BE49-F238E27FC236}">
                <a16:creationId xmlns:a16="http://schemas.microsoft.com/office/drawing/2014/main" id="{50C107E9-F4F9-C07C-25F6-C18CEA657C4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209213" y="8318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97235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16895</TotalTime>
  <Words>649</Words>
  <Application>Microsoft Office PowerPoint</Application>
  <PresentationFormat>画面に合わせる (4:3)</PresentationFormat>
  <Paragraphs>124</Paragraphs>
  <Slides>34</Slides>
  <Notes>27</Notes>
  <HiddenSlides>0</HiddenSlides>
  <MMClips>27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34</vt:i4>
      </vt:variant>
    </vt:vector>
  </HeadingPairs>
  <TitlesOfParts>
    <vt:vector size="41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2096</cp:revision>
  <cp:lastPrinted>2016-06-23T16:36:17Z</cp:lastPrinted>
  <dcterms:created xsi:type="dcterms:W3CDTF">2016-05-30T03:13:09Z</dcterms:created>
  <dcterms:modified xsi:type="dcterms:W3CDTF">2025-12-23T05:36:23Z</dcterms:modified>
</cp:coreProperties>
</file>