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4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2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いろいろな文型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第４文型、第５文型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「レストランという言葉はもとは人の名前でした」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3_05_reading_s1_1">
            <a:hlinkClick r:id="" action="ppaction://media"/>
            <a:extLst>
              <a:ext uri="{FF2B5EF4-FFF2-40B4-BE49-F238E27FC236}">
                <a16:creationId xmlns:a16="http://schemas.microsoft.com/office/drawing/2014/main" id="{BB648FAE-2688-5FBC-592C-1DE33994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473075"/>
            <a:ext cx="406400" cy="406400"/>
          </a:xfrm>
          <a:prstGeom prst="rect">
            <a:avLst/>
          </a:prstGeom>
        </p:spPr>
      </p:pic>
      <p:pic>
        <p:nvPicPr>
          <p:cNvPr id="8" name="AS_G2_03_06_reading_s1_2">
            <a:hlinkClick r:id="" action="ppaction://media"/>
            <a:extLst>
              <a:ext uri="{FF2B5EF4-FFF2-40B4-BE49-F238E27FC236}">
                <a16:creationId xmlns:a16="http://schemas.microsoft.com/office/drawing/2014/main" id="{F02370F6-47AF-3C37-C3D3-267CF819AE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5075" y="5026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213171FB-FE6A-F6A1-BE45-324B43B15EFC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39DC5E-3188-D3AD-B4B1-54448DC52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5"/>
            <a:ext cx="8848606" cy="45411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917558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7212143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93914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99175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52763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7723211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136879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52366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976831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84068" y="32523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839960" y="32523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4395109" y="32466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7212143" y="32466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8793913" y="3250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863956" y="3901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822579" y="3901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395108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150257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630314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8148990" y="3901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2449675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3_07_reading_s2">
            <a:hlinkClick r:id="" action="ppaction://media"/>
            <a:extLst>
              <a:ext uri="{FF2B5EF4-FFF2-40B4-BE49-F238E27FC236}">
                <a16:creationId xmlns:a16="http://schemas.microsoft.com/office/drawing/2014/main" id="{DD960F08-85DB-D680-78B3-84CA44FD44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694" y="955675"/>
            <a:ext cx="406400" cy="406400"/>
          </a:xfrm>
          <a:prstGeom prst="rect">
            <a:avLst/>
          </a:prstGeom>
        </p:spPr>
      </p:pic>
      <p:pic>
        <p:nvPicPr>
          <p:cNvPr id="31" name="AS_G2_03_07_reading_s2">
            <a:hlinkClick r:id="" action="ppaction://media"/>
            <a:extLst>
              <a:ext uri="{FF2B5EF4-FFF2-40B4-BE49-F238E27FC236}">
                <a16:creationId xmlns:a16="http://schemas.microsoft.com/office/drawing/2014/main" id="{317BE090-3AE9-600A-9962-A838E5F26D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694" y="1688684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72DAB2-E9A2-160D-E43A-9B6DC4EDEABC}"/>
              </a:ext>
            </a:extLst>
          </p:cNvPr>
          <p:cNvCxnSpPr/>
          <p:nvPr/>
        </p:nvCxnSpPr>
        <p:spPr>
          <a:xfrm flipH="1">
            <a:off x="8241865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EE61B73-1537-EEDC-C8B2-8A9D4D5F5B77}"/>
              </a:ext>
            </a:extLst>
          </p:cNvPr>
          <p:cNvCxnSpPr/>
          <p:nvPr/>
        </p:nvCxnSpPr>
        <p:spPr>
          <a:xfrm flipH="1">
            <a:off x="1256700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4D65C84B-884D-0CD5-8834-2F2C88EDE70D}"/>
              </a:ext>
            </a:extLst>
          </p:cNvPr>
          <p:cNvCxnSpPr/>
          <p:nvPr/>
        </p:nvCxnSpPr>
        <p:spPr>
          <a:xfrm flipH="1">
            <a:off x="2597056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9CEB294-396F-2601-93F5-63B9A10BCA43}"/>
              </a:ext>
            </a:extLst>
          </p:cNvPr>
          <p:cNvCxnSpPr>
            <a:cxnSpLocks/>
          </p:cNvCxnSpPr>
          <p:nvPr/>
        </p:nvCxnSpPr>
        <p:spPr>
          <a:xfrm flipH="1">
            <a:off x="3958377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10C23DC-7A9A-85D3-2E97-830BF90685DA}"/>
              </a:ext>
            </a:extLst>
          </p:cNvPr>
          <p:cNvCxnSpPr>
            <a:cxnSpLocks/>
          </p:cNvCxnSpPr>
          <p:nvPr/>
        </p:nvCxnSpPr>
        <p:spPr>
          <a:xfrm flipH="1">
            <a:off x="5571277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5FFCE57-9405-520A-48B2-F916FE084EB5}"/>
              </a:ext>
            </a:extLst>
          </p:cNvPr>
          <p:cNvCxnSpPr>
            <a:cxnSpLocks/>
          </p:cNvCxnSpPr>
          <p:nvPr/>
        </p:nvCxnSpPr>
        <p:spPr>
          <a:xfrm flipH="1">
            <a:off x="7156016" y="5127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B2910DF-6F01-6FB1-B5E9-8CA8B7C46262}"/>
              </a:ext>
            </a:extLst>
          </p:cNvPr>
          <p:cNvCxnSpPr>
            <a:cxnSpLocks/>
          </p:cNvCxnSpPr>
          <p:nvPr/>
        </p:nvCxnSpPr>
        <p:spPr>
          <a:xfrm flipH="1">
            <a:off x="8740755" y="5127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87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AF1DB0-9475-AD4C-D556-F8ECC2D21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14740" cy="609389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3_10_reading_s3">
            <a:hlinkClick r:id="" action="ppaction://media"/>
            <a:extLst>
              <a:ext uri="{FF2B5EF4-FFF2-40B4-BE49-F238E27FC236}">
                <a16:creationId xmlns:a16="http://schemas.microsoft.com/office/drawing/2014/main" id="{18F38623-CA16-070E-FE87-5F321722D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3675" y="841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49983"/>
            <a:ext cx="651848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87663" y="3244442"/>
            <a:ext cx="812916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675337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87663" y="2148163"/>
            <a:ext cx="542791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9601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・第４文型は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主語＋動詞＋目的語＋目的語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「（人）に（物）を～する」という意味になる。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・第５文型は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主語＋動詞＋目的語＋補語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補語が目的語を説明する文。目的語＝補語の関係が成り立つ。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63DCD4-4F80-436E-9CFD-80FEE6593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14740" cy="60938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7B794D-158D-654B-5A66-4B58CB73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14740" cy="60938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1A096F-3C2F-626C-1CC1-379D6CE96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0156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FD4600-74E7-DBFE-1BA3-034FFAA78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604183" cy="4809999"/>
          </a:xfrm>
          <a:prstGeom prst="rect">
            <a:avLst/>
          </a:prstGeom>
        </p:spPr>
      </p:pic>
      <p:pic>
        <p:nvPicPr>
          <p:cNvPr id="6" name="AS_G2_03_01_kihon">
            <a:hlinkClick r:id="" action="ppaction://media"/>
            <a:extLst>
              <a:ext uri="{FF2B5EF4-FFF2-40B4-BE49-F238E27FC236}">
                <a16:creationId xmlns:a16="http://schemas.microsoft.com/office/drawing/2014/main" id="{009EE2C5-86C9-652A-B1A6-794BD15A3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1575" y="1029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D11959A-5356-F17D-28C9-AD321311B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88759" cy="45667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60811" y="1806533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507430" y="1806533"/>
            <a:ext cx="2185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looks      like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3067329" y="2759523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their   dishes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1859095" y="3186007"/>
            <a:ext cx="1868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vegetables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397049" y="3642560"/>
            <a:ext cx="1307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6208802" y="3647219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518876" y="41241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opened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595251" y="5052584"/>
            <a:ext cx="1307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popular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6788818" y="3184452"/>
            <a:ext cx="19044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gave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6893234" y="4609108"/>
            <a:ext cx="17642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restaurant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800071" y="5565732"/>
            <a:ext cx="722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2_03_11_reading_s6_1">
            <a:hlinkClick r:id="" action="ppaction://media"/>
            <a:extLst>
              <a:ext uri="{FF2B5EF4-FFF2-40B4-BE49-F238E27FC236}">
                <a16:creationId xmlns:a16="http://schemas.microsoft.com/office/drawing/2014/main" id="{695F2067-ED95-35EA-0FDA-328FE01E6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942975"/>
            <a:ext cx="406400" cy="406400"/>
          </a:xfrm>
          <a:prstGeom prst="rect">
            <a:avLst/>
          </a:prstGeom>
        </p:spPr>
      </p:pic>
      <p:pic>
        <p:nvPicPr>
          <p:cNvPr id="3" name="AS_G2_03_12_reading_s6_2">
            <a:hlinkClick r:id="" action="ppaction://media"/>
            <a:extLst>
              <a:ext uri="{FF2B5EF4-FFF2-40B4-BE49-F238E27FC236}">
                <a16:creationId xmlns:a16="http://schemas.microsoft.com/office/drawing/2014/main" id="{B2C02463-89D3-94A0-8C82-B64BC9327D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769716"/>
            <a:ext cx="406400" cy="406400"/>
          </a:xfrm>
          <a:prstGeom prst="rect">
            <a:avLst/>
          </a:prstGeom>
        </p:spPr>
      </p:pic>
      <p:pic>
        <p:nvPicPr>
          <p:cNvPr id="7" name="AS_G2_03_11_reading_s6_1">
            <a:hlinkClick r:id="" action="ppaction://media"/>
            <a:extLst>
              <a:ext uri="{FF2B5EF4-FFF2-40B4-BE49-F238E27FC236}">
                <a16:creationId xmlns:a16="http://schemas.microsoft.com/office/drawing/2014/main" id="{A97E72E9-B726-1F8F-5967-4C88DB9D7D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4643" y="31235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3_14_reading_s7_1">
            <a:hlinkClick r:id="" action="ppaction://media"/>
            <a:extLst>
              <a:ext uri="{FF2B5EF4-FFF2-40B4-BE49-F238E27FC236}">
                <a16:creationId xmlns:a16="http://schemas.microsoft.com/office/drawing/2014/main" id="{F94FC502-3EA8-3812-6AD1-FCBBCBABC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9682" y="142875"/>
            <a:ext cx="406400" cy="406400"/>
          </a:xfrm>
          <a:prstGeom prst="rect">
            <a:avLst/>
          </a:prstGeom>
        </p:spPr>
      </p:pic>
      <p:pic>
        <p:nvPicPr>
          <p:cNvPr id="3" name="AS_G2_03_15_reading_s7_2">
            <a:hlinkClick r:id="" action="ppaction://media"/>
            <a:extLst>
              <a:ext uri="{FF2B5EF4-FFF2-40B4-BE49-F238E27FC236}">
                <a16:creationId xmlns:a16="http://schemas.microsoft.com/office/drawing/2014/main" id="{7A3A9975-7030-1809-0103-36A612898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0568" y="1139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3_16_reading_s8_1">
            <a:hlinkClick r:id="" action="ppaction://media"/>
            <a:extLst>
              <a:ext uri="{FF2B5EF4-FFF2-40B4-BE49-F238E27FC236}">
                <a16:creationId xmlns:a16="http://schemas.microsoft.com/office/drawing/2014/main" id="{00281BD1-5891-E9DF-9F3E-499D0DC7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4275" y="1654175"/>
            <a:ext cx="406400" cy="406400"/>
          </a:xfrm>
          <a:prstGeom prst="rect">
            <a:avLst/>
          </a:prstGeom>
        </p:spPr>
      </p:pic>
      <p:pic>
        <p:nvPicPr>
          <p:cNvPr id="25" name="AS_G2_03_17_reading_s8_2">
            <a:hlinkClick r:id="" action="ppaction://media"/>
            <a:extLst>
              <a:ext uri="{FF2B5EF4-FFF2-40B4-BE49-F238E27FC236}">
                <a16:creationId xmlns:a16="http://schemas.microsoft.com/office/drawing/2014/main" id="{3A03091B-55E0-B2EF-C2C4-89D5E2FBD0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475" y="265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8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～を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にしました。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07ED39-2EE8-6369-68F6-327DEFD2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B6F4DF-0C55-F7FC-A23D-9FBF32BB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520669" y="3310063"/>
            <a:ext cx="39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 me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3130268" y="4516548"/>
            <a:ext cx="435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excited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2065373" y="5745039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3_03_kihon_t_1">
            <a:hlinkClick r:id="" action="ppaction://media"/>
            <a:extLst>
              <a:ext uri="{FF2B5EF4-FFF2-40B4-BE49-F238E27FC236}">
                <a16:creationId xmlns:a16="http://schemas.microsoft.com/office/drawing/2014/main" id="{FEB4DDEB-1012-4EBB-545B-D5EEE5F199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350" y="1206500"/>
            <a:ext cx="406400" cy="406400"/>
          </a:xfrm>
          <a:prstGeom prst="rect">
            <a:avLst/>
          </a:prstGeom>
        </p:spPr>
      </p:pic>
      <p:pic>
        <p:nvPicPr>
          <p:cNvPr id="12" name="AS_G2_03_03_kihon_t_1">
            <a:hlinkClick r:id="" action="ppaction://media"/>
            <a:extLst>
              <a:ext uri="{FF2B5EF4-FFF2-40B4-BE49-F238E27FC236}">
                <a16:creationId xmlns:a16="http://schemas.microsoft.com/office/drawing/2014/main" id="{F9189725-A12C-494C-1889-8B3F7F675C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350" y="1967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E73CA59-1D7F-A6A3-7A32-BA2F2C7C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AC34DC-ABA4-F02A-67BB-EC8FDBBEDBC2}"/>
              </a:ext>
            </a:extLst>
          </p:cNvPr>
          <p:cNvSpPr txBox="1"/>
          <p:nvPr/>
        </p:nvSpPr>
        <p:spPr>
          <a:xfrm>
            <a:off x="2520669" y="3310063"/>
            <a:ext cx="39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 me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D7C614-88F7-EA06-2AD6-5B67D25454A9}"/>
              </a:ext>
            </a:extLst>
          </p:cNvPr>
          <p:cNvSpPr txBox="1"/>
          <p:nvPr/>
        </p:nvSpPr>
        <p:spPr>
          <a:xfrm>
            <a:off x="3130268" y="4516548"/>
            <a:ext cx="435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excited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9B1872-B3E2-7DF1-2193-31571B497780}"/>
              </a:ext>
            </a:extLst>
          </p:cNvPr>
          <p:cNvSpPr txBox="1"/>
          <p:nvPr/>
        </p:nvSpPr>
        <p:spPr>
          <a:xfrm>
            <a:off x="2065373" y="5745039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7B4D76-AA43-24AD-4CD5-3780803B6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7"/>
            <a:ext cx="8843064" cy="27992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made me bored.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3_04_kihon_t_2">
            <a:hlinkClick r:id="" action="ppaction://media"/>
            <a:extLst>
              <a:ext uri="{FF2B5EF4-FFF2-40B4-BE49-F238E27FC236}">
                <a16:creationId xmlns:a16="http://schemas.microsoft.com/office/drawing/2014/main" id="{FDBA5726-1190-E073-6B06-EB7235541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327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6201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16895</TotalTime>
  <Words>661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2096</cp:revision>
  <cp:lastPrinted>2016-06-23T16:36:17Z</cp:lastPrinted>
  <dcterms:created xsi:type="dcterms:W3CDTF">2016-05-30T03:13:09Z</dcterms:created>
  <dcterms:modified xsi:type="dcterms:W3CDTF">2025-12-23T05:34:13Z</dcterms:modified>
</cp:coreProperties>
</file>