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4" r:id="rId2"/>
    <p:sldId id="3625" r:id="rId3"/>
    <p:sldId id="2172" r:id="rId4"/>
    <p:sldId id="2173" r:id="rId5"/>
    <p:sldId id="2174" r:id="rId6"/>
    <p:sldId id="2175" r:id="rId7"/>
    <p:sldId id="2176" r:id="rId8"/>
    <p:sldId id="2177" r:id="rId9"/>
    <p:sldId id="2178" r:id="rId10"/>
    <p:sldId id="2179" r:id="rId11"/>
    <p:sldId id="2180" r:id="rId12"/>
    <p:sldId id="2181" r:id="rId13"/>
    <p:sldId id="2182" r:id="rId14"/>
    <p:sldId id="2183" r:id="rId15"/>
    <p:sldId id="2184" r:id="rId16"/>
    <p:sldId id="2185" r:id="rId17"/>
    <p:sldId id="2186" r:id="rId18"/>
    <p:sldId id="2187" r:id="rId19"/>
    <p:sldId id="2188" r:id="rId20"/>
    <p:sldId id="2189" r:id="rId21"/>
    <p:sldId id="2190" r:id="rId22"/>
    <p:sldId id="2191" r:id="rId23"/>
    <p:sldId id="2192" r:id="rId24"/>
    <p:sldId id="3646" r:id="rId25"/>
    <p:sldId id="3736" r:id="rId26"/>
    <p:sldId id="3737" r:id="rId27"/>
    <p:sldId id="3738" r:id="rId28"/>
    <p:sldId id="3739" r:id="rId29"/>
    <p:sldId id="3740" r:id="rId30"/>
    <p:sldId id="3741" r:id="rId31"/>
    <p:sldId id="3742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chair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reading_v3_chair">
            <a:hlinkClick r:id="" action="ppaction://media"/>
            <a:extLst>
              <a:ext uri="{FF2B5EF4-FFF2-40B4-BE49-F238E27FC236}">
                <a16:creationId xmlns:a16="http://schemas.microsoft.com/office/drawing/2014/main" id="{2EB182D9-1444-4573-BC54-06ED5F38B8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60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いす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5_reading_v3_chair">
            <a:hlinkClick r:id="" action="ppaction://media"/>
            <a:extLst>
              <a:ext uri="{FF2B5EF4-FFF2-40B4-BE49-F238E27FC236}">
                <a16:creationId xmlns:a16="http://schemas.microsoft.com/office/drawing/2014/main" id="{3C96409B-47A2-4479-9E98-7C699FF583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3912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飛行機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4_plane">
            <a:hlinkClick r:id="" action="ppaction://media"/>
            <a:extLst>
              <a:ext uri="{FF2B5EF4-FFF2-40B4-BE49-F238E27FC236}">
                <a16:creationId xmlns:a16="http://schemas.microsoft.com/office/drawing/2014/main" id="{23A7CBAF-5743-4C97-A1A3-6D074C3A4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312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plane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reading_v4_plane">
            <a:hlinkClick r:id="" action="ppaction://media"/>
            <a:extLst>
              <a:ext uri="{FF2B5EF4-FFF2-40B4-BE49-F238E27FC236}">
                <a16:creationId xmlns:a16="http://schemas.microsoft.com/office/drawing/2014/main" id="{BE5CF123-EFD2-47CA-9FFC-E25B583909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542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飛行機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5_reading_v4_plane">
            <a:hlinkClick r:id="" action="ppaction://media"/>
            <a:extLst>
              <a:ext uri="{FF2B5EF4-FFF2-40B4-BE49-F238E27FC236}">
                <a16:creationId xmlns:a16="http://schemas.microsoft.com/office/drawing/2014/main" id="{16374D72-EA60-4AFD-AFB9-927023D22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5_reading_v5_later">
            <a:hlinkClick r:id="" action="ppaction://media"/>
            <a:extLst>
              <a:ext uri="{FF2B5EF4-FFF2-40B4-BE49-F238E27FC236}">
                <a16:creationId xmlns:a16="http://schemas.microsoft.com/office/drawing/2014/main" id="{CA902790-57A3-4480-8990-42049235C0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953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BAF8EE-5A85-EF0B-8561-87D4C60CA1C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60CA475-6453-7632-6C0A-5671E06378D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513F487-3CCA-F651-3E66-F4C83B80DB7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～後に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51321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reading_v5_later">
            <a:hlinkClick r:id="" action="ppaction://media"/>
            <a:extLst>
              <a:ext uri="{FF2B5EF4-FFF2-40B4-BE49-F238E27FC236}">
                <a16:creationId xmlns:a16="http://schemas.microsoft.com/office/drawing/2014/main" id="{0FDBB739-3B41-42A2-98BD-2A87A13A48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441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5_reading_v5_later">
            <a:hlinkClick r:id="" action="ppaction://media"/>
            <a:extLst>
              <a:ext uri="{FF2B5EF4-FFF2-40B4-BE49-F238E27FC236}">
                <a16:creationId xmlns:a16="http://schemas.microsoft.com/office/drawing/2014/main" id="{C115052A-5F82-4B86-ABB0-640073A19E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953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1758BD1-02BF-8332-5A0E-7E1E13442B56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～後に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929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AB8B52-1336-4711-A5DF-92695C316A3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6_left">
            <a:hlinkClick r:id="" action="ppaction://media"/>
            <a:extLst>
              <a:ext uri="{FF2B5EF4-FFF2-40B4-BE49-F238E27FC236}">
                <a16:creationId xmlns:a16="http://schemas.microsoft.com/office/drawing/2014/main" id="{1072F806-3F5D-4447-83A1-05A00F2384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left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reading_v6_left">
            <a:hlinkClick r:id="" action="ppaction://media"/>
            <a:extLst>
              <a:ext uri="{FF2B5EF4-FFF2-40B4-BE49-F238E27FC236}">
                <a16:creationId xmlns:a16="http://schemas.microsoft.com/office/drawing/2014/main" id="{39FCFB02-D8A5-4D5B-9CBF-5B646B5C8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5" name="G2_L5_reading_v6_left">
            <a:hlinkClick r:id="" action="ppaction://media"/>
            <a:extLst>
              <a:ext uri="{FF2B5EF4-FFF2-40B4-BE49-F238E27FC236}">
                <a16:creationId xmlns:a16="http://schemas.microsoft.com/office/drawing/2014/main" id="{C9BD428F-DEBD-4E04-AB76-39DBDB8BDF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4579AED-779C-4566-8BF0-6CFDADFF9982}"/>
              </a:ext>
            </a:extLst>
          </p:cNvPr>
          <p:cNvGrpSpPr/>
          <p:nvPr/>
        </p:nvGrpSpPr>
        <p:grpSpPr>
          <a:xfrm>
            <a:off x="0" y="1906288"/>
            <a:ext cx="9144000" cy="3045424"/>
            <a:chOff x="0" y="2285650"/>
            <a:chExt cx="9144000" cy="30454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[l---]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92766" y="2285650"/>
              <a:ext cx="895847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やっと、ついに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7_at last">
            <a:hlinkClick r:id="" action="ppaction://media"/>
            <a:extLst>
              <a:ext uri="{FF2B5EF4-FFF2-40B4-BE49-F238E27FC236}">
                <a16:creationId xmlns:a16="http://schemas.microsoft.com/office/drawing/2014/main" id="{7E89DE0A-C785-42C4-9852-6C9CDC2C86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4951DB0-E0D8-0AFF-869E-8A1C1536F23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9408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last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reading_v7_at last">
            <a:hlinkClick r:id="" action="ppaction://media"/>
            <a:extLst>
              <a:ext uri="{FF2B5EF4-FFF2-40B4-BE49-F238E27FC236}">
                <a16:creationId xmlns:a16="http://schemas.microsoft.com/office/drawing/2014/main" id="{8760C28F-6446-4AD3-B557-E19BE9326C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0D9A495-C87C-954C-EA30-2E11EC6F934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515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68C976-2CD0-4A5D-81AC-A884B3737C0D}"/>
              </a:ext>
            </a:extLst>
          </p:cNvPr>
          <p:cNvSpPr txBox="1"/>
          <p:nvPr/>
        </p:nvSpPr>
        <p:spPr>
          <a:xfrm>
            <a:off x="92766" y="2705725"/>
            <a:ext cx="89584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やっと、ついに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5_reading_v7_at last">
            <a:hlinkClick r:id="" action="ppaction://media"/>
            <a:extLst>
              <a:ext uri="{FF2B5EF4-FFF2-40B4-BE49-F238E27FC236}">
                <a16:creationId xmlns:a16="http://schemas.microsoft.com/office/drawing/2014/main" id="{B22D6D7E-9340-404F-AB59-8A21DF96EE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36174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CEDE2-BE11-F50B-BCCD-6C3616BB4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2508AA-140D-9426-B989-6325E553625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53974CA-E82C-6C5E-67E2-17C7341BF0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334B48F-7098-1741-30D6-5A2B8064B95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4AA5862-6995-F0E2-0C9E-57876A06625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2B05B2D-F086-B446-E0E6-0A6F759F251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待つ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42B6A3E-139B-E40F-4C66-92C19362F62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1_wait">
            <a:hlinkClick r:id="" action="ppaction://media"/>
            <a:extLst>
              <a:ext uri="{FF2B5EF4-FFF2-40B4-BE49-F238E27FC236}">
                <a16:creationId xmlns:a16="http://schemas.microsoft.com/office/drawing/2014/main" id="{D713944E-F615-EB65-ECD5-9496CA2209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911FE9C-714F-A08C-633D-41B2834F0471}"/>
              </a:ext>
            </a:extLst>
          </p:cNvPr>
          <p:cNvSpPr/>
          <p:nvPr/>
        </p:nvSpPr>
        <p:spPr>
          <a:xfrm>
            <a:off x="3135086" y="3519516"/>
            <a:ext cx="292463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546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26CA1-8466-ED70-6444-5904025EE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B1187E-7F7E-2B4B-ED45-F613A15084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12FBFC1-0829-DF7B-86B3-F6F93B048F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7400FE-2457-0572-78E9-4428DBD2DA0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8DE1C9F-62F1-531A-4AC7-265265CC74A2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F7BBBA-0853-0120-4C38-6DFC15F1F2BC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airport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801AC23-139F-73F7-38A0-28B41FC8D5E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空港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2_airport">
            <a:hlinkClick r:id="" action="ppaction://media"/>
            <a:extLst>
              <a:ext uri="{FF2B5EF4-FFF2-40B4-BE49-F238E27FC236}">
                <a16:creationId xmlns:a16="http://schemas.microsoft.com/office/drawing/2014/main" id="{973B7641-9B70-6DA5-BD46-78A80C8173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6500" y="415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89849B-E2C4-C2C8-1E0C-42B9DCBC7561}"/>
              </a:ext>
            </a:extLst>
          </p:cNvPr>
          <p:cNvSpPr/>
          <p:nvPr/>
        </p:nvSpPr>
        <p:spPr>
          <a:xfrm>
            <a:off x="2146301" y="351951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119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3EDC9-B22B-425A-700B-78EC4C200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18305EF-47F2-BE7D-1B1A-599A8BDAEA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A9A397-DB45-4A9C-C8B6-F38EDC6F1E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7050CF3-994D-D53A-463D-0194326040F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AD85A2-9E91-E424-27ED-ACA008361F4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BA41F4-EC40-6F16-56B5-276FF72EE23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chair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F6FDE4A-CC41-DC2D-3036-0FCEC7E9ACC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3_chair">
            <a:hlinkClick r:id="" action="ppaction://media"/>
            <a:extLst>
              <a:ext uri="{FF2B5EF4-FFF2-40B4-BE49-F238E27FC236}">
                <a16:creationId xmlns:a16="http://schemas.microsoft.com/office/drawing/2014/main" id="{0CC15600-5A13-9113-1A8C-B6F1AA9D71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5367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1F0D23-AE49-CBFA-A344-E8C91ED5A789}"/>
              </a:ext>
            </a:extLst>
          </p:cNvPr>
          <p:cNvSpPr/>
          <p:nvPr/>
        </p:nvSpPr>
        <p:spPr>
          <a:xfrm>
            <a:off x="2757715" y="3591485"/>
            <a:ext cx="36793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231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9BB94-31AF-2B83-8DE6-F9F7F3F22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8714B63-8B93-F9A1-8303-4C863D1F64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BA19C5-C3C8-717E-0120-1057AF3FAA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1CCDF60-6584-6A01-6E55-17264ABF48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ABE5EDA-4586-D6EC-0AD5-38901DFBF7C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0A1542B-6E18-55B8-5E91-F7BCD42FE26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56E76E0-DF53-5C33-663D-4CA679905B8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飛行機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4_plane">
            <a:hlinkClick r:id="" action="ppaction://media"/>
            <a:extLst>
              <a:ext uri="{FF2B5EF4-FFF2-40B4-BE49-F238E27FC236}">
                <a16:creationId xmlns:a16="http://schemas.microsoft.com/office/drawing/2014/main" id="{8F4104A4-71C7-2A1E-53B8-CB97530824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B54545-7826-B043-B31E-57C4629F81C5}"/>
              </a:ext>
            </a:extLst>
          </p:cNvPr>
          <p:cNvSpPr/>
          <p:nvPr/>
        </p:nvSpPr>
        <p:spPr>
          <a:xfrm>
            <a:off x="2757714" y="3429000"/>
            <a:ext cx="35414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5663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EC278-D2BE-DAAF-C55B-E6D5AC261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1CAA77-5423-1601-3816-B5659658686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BD8D8E-37F6-599F-DA4F-FC09DAA3EC5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471214-8ADA-BB54-9B48-43B3D2E3E7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2_L5_reading_v5_later">
            <a:hlinkClick r:id="" action="ppaction://media"/>
            <a:extLst>
              <a:ext uri="{FF2B5EF4-FFF2-40B4-BE49-F238E27FC236}">
                <a16:creationId xmlns:a16="http://schemas.microsoft.com/office/drawing/2014/main" id="{99A246C6-EFB5-7B8B-D5B0-C083291B1D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10953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485014E-E8B4-6538-8FF0-0887281E602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B980C1B-A761-834E-4F93-A1B086D5487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3486BD-CE9C-8E2D-3C83-B1502A033BD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～後に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B5E2A8F-BEC5-4F0E-9C2E-CDCB1BFEFA1D}"/>
              </a:ext>
            </a:extLst>
          </p:cNvPr>
          <p:cNvSpPr/>
          <p:nvPr/>
        </p:nvSpPr>
        <p:spPr>
          <a:xfrm>
            <a:off x="3004457" y="3429000"/>
            <a:ext cx="31858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7993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6FAE30-464A-4182-BB21-C9A452D3569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待つ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1_wait">
            <a:hlinkClick r:id="" action="ppaction://media"/>
            <a:extLst>
              <a:ext uri="{FF2B5EF4-FFF2-40B4-BE49-F238E27FC236}">
                <a16:creationId xmlns:a16="http://schemas.microsoft.com/office/drawing/2014/main" id="{57FAF1F1-1150-4EE5-95AF-FE76875029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9642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DDD56-16AA-0166-9EE8-E87D0585D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BDF6BC-9BD1-88B9-9265-414531E434A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1D72EF-7176-45D5-6885-4E344B7AB3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23314EE-513B-796B-6E44-EF902BE538F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7C45B30-19B9-8852-A4D0-ADC86BA22D6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26D6786-D630-849A-D640-C8BE817B600A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7722A0E-9471-A69B-2F4B-77D936AA96B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left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6_left">
            <a:hlinkClick r:id="" action="ppaction://media"/>
            <a:extLst>
              <a:ext uri="{FF2B5EF4-FFF2-40B4-BE49-F238E27FC236}">
                <a16:creationId xmlns:a16="http://schemas.microsoft.com/office/drawing/2014/main" id="{53C364A4-8438-F1F2-B955-92906643F6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1826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FC4634-C878-0E5A-EC0D-EF75D79E7763}"/>
              </a:ext>
            </a:extLst>
          </p:cNvPr>
          <p:cNvSpPr/>
          <p:nvPr/>
        </p:nvSpPr>
        <p:spPr>
          <a:xfrm>
            <a:off x="3236687" y="3871203"/>
            <a:ext cx="27214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4329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44593-DDD3-64A2-C745-AA165426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7DFA605-95D4-D03A-A0D4-5C8BC889BFB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B2A551-3DDF-E6DA-6287-3217CB1E649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406B241-8A71-9381-3565-75E878DEB6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47F83CB-0656-7720-F65F-7E4F363E97E3}"/>
              </a:ext>
            </a:extLst>
          </p:cNvPr>
          <p:cNvGrpSpPr/>
          <p:nvPr/>
        </p:nvGrpSpPr>
        <p:grpSpPr>
          <a:xfrm>
            <a:off x="0" y="1906288"/>
            <a:ext cx="9144000" cy="3045424"/>
            <a:chOff x="0" y="2285650"/>
            <a:chExt cx="9144000" cy="30454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2311B4-51F8-1036-0036-4D7AA733B3B4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[last]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0F2EDC-5973-F534-73A4-A873B98B0A88}"/>
                </a:ext>
              </a:extLst>
            </p:cNvPr>
            <p:cNvSpPr txBox="1"/>
            <p:nvPr/>
          </p:nvSpPr>
          <p:spPr>
            <a:xfrm>
              <a:off x="92766" y="2285650"/>
              <a:ext cx="895847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やっと、ついに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reading_v7_at last">
            <a:hlinkClick r:id="" action="ppaction://media"/>
            <a:extLst>
              <a:ext uri="{FF2B5EF4-FFF2-40B4-BE49-F238E27FC236}">
                <a16:creationId xmlns:a16="http://schemas.microsoft.com/office/drawing/2014/main" id="{749DD42C-6F4D-A9D0-51DB-190964F01F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F26DB56-CBD9-482B-D580-264F576857A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39AB000-4E8B-CBDD-C80C-A9A38DBCA7E5}"/>
              </a:ext>
            </a:extLst>
          </p:cNvPr>
          <p:cNvSpPr/>
          <p:nvPr/>
        </p:nvSpPr>
        <p:spPr>
          <a:xfrm>
            <a:off x="2394857" y="3429000"/>
            <a:ext cx="44050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480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reading_v1_wait">
            <a:hlinkClick r:id="" action="ppaction://media"/>
            <a:extLst>
              <a:ext uri="{FF2B5EF4-FFF2-40B4-BE49-F238E27FC236}">
                <a16:creationId xmlns:a16="http://schemas.microsoft.com/office/drawing/2014/main" id="{5CC8FA0E-556D-46DF-B3DE-E2FDE77740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788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待つ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reading_v1_wait">
            <a:hlinkClick r:id="" action="ppaction://media"/>
            <a:extLst>
              <a:ext uri="{FF2B5EF4-FFF2-40B4-BE49-F238E27FC236}">
                <a16:creationId xmlns:a16="http://schemas.microsoft.com/office/drawing/2014/main" id="{B0D097F2-D43C-4896-9557-FE7FAA39A0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324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760FB3-BCB3-497A-B734-ABE8151977FF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空港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2_airport">
            <a:hlinkClick r:id="" action="ppaction://media"/>
            <a:extLst>
              <a:ext uri="{FF2B5EF4-FFF2-40B4-BE49-F238E27FC236}">
                <a16:creationId xmlns:a16="http://schemas.microsoft.com/office/drawing/2014/main" id="{AA7D895B-BDA3-424F-ABCF-F4CDF9FAE3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158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airport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reading_v2_airport">
            <a:hlinkClick r:id="" action="ppaction://media"/>
            <a:extLst>
              <a:ext uri="{FF2B5EF4-FFF2-40B4-BE49-F238E27FC236}">
                <a16:creationId xmlns:a16="http://schemas.microsoft.com/office/drawing/2014/main" id="{6DED9CB6-7081-42C2-B310-CC26B7239B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9990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空港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5_reading_v2_airport">
            <a:hlinkClick r:id="" action="ppaction://media"/>
            <a:extLst>
              <a:ext uri="{FF2B5EF4-FFF2-40B4-BE49-F238E27FC236}">
                <a16:creationId xmlns:a16="http://schemas.microsoft.com/office/drawing/2014/main" id="{DAFA8682-A397-4832-9C2F-9C3DEB727F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2708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273BD01-4457-42AA-8DF8-4488B07124F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reading_v3_chair">
            <a:hlinkClick r:id="" action="ppaction://media"/>
            <a:extLst>
              <a:ext uri="{FF2B5EF4-FFF2-40B4-BE49-F238E27FC236}">
                <a16:creationId xmlns:a16="http://schemas.microsoft.com/office/drawing/2014/main" id="{11302A2D-4FA2-4542-8153-54A4C1EFCD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5182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16766</TotalTime>
  <Words>139</Words>
  <Application>Microsoft Office PowerPoint</Application>
  <PresentationFormat>画面に合わせる (4:3)</PresentationFormat>
  <Paragraphs>60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2107</cp:revision>
  <cp:lastPrinted>2016-06-23T16:36:17Z</cp:lastPrinted>
  <dcterms:created xsi:type="dcterms:W3CDTF">2016-05-30T03:13:09Z</dcterms:created>
  <dcterms:modified xsi:type="dcterms:W3CDTF">2025-12-23T05:57:03Z</dcterms:modified>
</cp:coreProperties>
</file>