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4" r:id="rId4"/>
    <p:sldId id="2125" r:id="rId5"/>
    <p:sldId id="2126" r:id="rId6"/>
    <p:sldId id="2127" r:id="rId7"/>
    <p:sldId id="3711" r:id="rId8"/>
    <p:sldId id="3712" r:id="rId9"/>
    <p:sldId id="3713" r:id="rId10"/>
    <p:sldId id="2131" r:id="rId11"/>
    <p:sldId id="2132" r:id="rId12"/>
    <p:sldId id="3714" r:id="rId13"/>
    <p:sldId id="3715" r:id="rId14"/>
    <p:sldId id="3716" r:id="rId15"/>
    <p:sldId id="2133" r:id="rId16"/>
    <p:sldId id="3717" r:id="rId17"/>
    <p:sldId id="3718" r:id="rId18"/>
    <p:sldId id="3719" r:id="rId19"/>
    <p:sldId id="3720" r:id="rId20"/>
    <p:sldId id="3721" r:id="rId21"/>
    <p:sldId id="3722" r:id="rId22"/>
    <p:sldId id="3723" r:id="rId23"/>
    <p:sldId id="3724" r:id="rId24"/>
    <p:sldId id="3725" r:id="rId25"/>
    <p:sldId id="3726" r:id="rId26"/>
    <p:sldId id="3727" r:id="rId27"/>
    <p:sldId id="3622" r:id="rId28"/>
    <p:sldId id="3728" r:id="rId29"/>
    <p:sldId id="3729" r:id="rId30"/>
    <p:sldId id="3730" r:id="rId31"/>
    <p:sldId id="3731" r:id="rId32"/>
    <p:sldId id="3732" r:id="rId33"/>
    <p:sldId id="3733" r:id="rId34"/>
    <p:sldId id="3734" r:id="rId35"/>
    <p:sldId id="373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street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kihon_v3_street">
            <a:hlinkClick r:id="" action="ppaction://media"/>
            <a:extLst>
              <a:ext uri="{FF2B5EF4-FFF2-40B4-BE49-F238E27FC236}">
                <a16:creationId xmlns:a16="http://schemas.microsoft.com/office/drawing/2014/main" id="{4B5F1F21-EDB0-482E-88B4-DCD7BDF363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15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通り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5_kihon_v3_street">
            <a:hlinkClick r:id="" action="ppaction://media"/>
            <a:extLst>
              <a:ext uri="{FF2B5EF4-FFF2-40B4-BE49-F238E27FC236}">
                <a16:creationId xmlns:a16="http://schemas.microsoft.com/office/drawing/2014/main" id="{DEBBAEE3-74C7-432B-99BD-F8FA698698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51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3F90F5E-3203-4AEB-A577-86C89E92D354}"/>
              </a:ext>
            </a:extLst>
          </p:cNvPr>
          <p:cNvGrpSpPr/>
          <p:nvPr/>
        </p:nvGrpSpPr>
        <p:grpSpPr>
          <a:xfrm>
            <a:off x="206478" y="1673120"/>
            <a:ext cx="8731046" cy="3511760"/>
            <a:chOff x="206478" y="2065535"/>
            <a:chExt cx="8731046" cy="35117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6553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女の子、少女</a:t>
              </a:r>
            </a:p>
          </p:txBody>
        </p:sp>
      </p:grpSp>
      <p:pic>
        <p:nvPicPr>
          <p:cNvPr id="3" name="G2_L5_kihon_v4_girl">
            <a:hlinkClick r:id="" action="ppaction://media"/>
            <a:extLst>
              <a:ext uri="{FF2B5EF4-FFF2-40B4-BE49-F238E27FC236}">
                <a16:creationId xmlns:a16="http://schemas.microsoft.com/office/drawing/2014/main" id="{B5DF9053-F39C-43B9-9EE7-7955AC354A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7403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girl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kihon_v4_girl">
            <a:hlinkClick r:id="" action="ppaction://media"/>
            <a:extLst>
              <a:ext uri="{FF2B5EF4-FFF2-40B4-BE49-F238E27FC236}">
                <a16:creationId xmlns:a16="http://schemas.microsoft.com/office/drawing/2014/main" id="{5872078B-9E09-4A99-8799-0585BFEEF9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79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女の子、少女</a:t>
            </a:r>
          </a:p>
        </p:txBody>
      </p:sp>
      <p:pic>
        <p:nvPicPr>
          <p:cNvPr id="7" name="G2_L5_kihon_v4_girl">
            <a:hlinkClick r:id="" action="ppaction://media"/>
            <a:extLst>
              <a:ext uri="{FF2B5EF4-FFF2-40B4-BE49-F238E27FC236}">
                <a16:creationId xmlns:a16="http://schemas.microsoft.com/office/drawing/2014/main" id="{B3033E87-12E3-446C-B7D5-66CD4E2300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656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D642E67-8892-464A-BAA7-7253F17465EC}"/>
              </a:ext>
            </a:extLst>
          </p:cNvPr>
          <p:cNvGrpSpPr/>
          <p:nvPr/>
        </p:nvGrpSpPr>
        <p:grpSpPr>
          <a:xfrm>
            <a:off x="629174" y="1536175"/>
            <a:ext cx="7885652" cy="3785651"/>
            <a:chOff x="629174" y="1791644"/>
            <a:chExt cx="7885652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29174" y="4007635"/>
              <a:ext cx="788565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5_classroom">
            <a:hlinkClick r:id="" action="ppaction://media"/>
            <a:extLst>
              <a:ext uri="{FF2B5EF4-FFF2-40B4-BE49-F238E27FC236}">
                <a16:creationId xmlns:a16="http://schemas.microsoft.com/office/drawing/2014/main" id="{1D9A6A39-5AE5-4AC0-BEB2-283AD81871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64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574920"/>
            <a:ext cx="83223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classroom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kihon_v5_classroom">
            <a:hlinkClick r:id="" action="ppaction://media"/>
            <a:extLst>
              <a:ext uri="{FF2B5EF4-FFF2-40B4-BE49-F238E27FC236}">
                <a16:creationId xmlns:a16="http://schemas.microsoft.com/office/drawing/2014/main" id="{20480F2B-A48C-43FB-9030-F053F9257F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098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5_kihon_v5_classroom">
            <a:hlinkClick r:id="" action="ppaction://media"/>
            <a:extLst>
              <a:ext uri="{FF2B5EF4-FFF2-40B4-BE49-F238E27FC236}">
                <a16:creationId xmlns:a16="http://schemas.microsoft.com/office/drawing/2014/main" id="{F424A278-DA48-4D49-8633-43F31C0DF2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168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675860" y="1931596"/>
            <a:ext cx="10336696" cy="2994808"/>
            <a:chOff x="-675860" y="2213156"/>
            <a:chExt cx="10336696" cy="29948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[m---]…?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31304" y="2213156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？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6_How many">
            <a:hlinkClick r:id="" action="ppaction://media"/>
            <a:extLst>
              <a:ext uri="{FF2B5EF4-FFF2-40B4-BE49-F238E27FC236}">
                <a16:creationId xmlns:a16="http://schemas.microsoft.com/office/drawing/2014/main" id="{51EA80A5-298D-473B-B159-909B70B967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98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many…?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kihon_v6_How many">
            <a:hlinkClick r:id="" action="ppaction://media"/>
            <a:extLst>
              <a:ext uri="{FF2B5EF4-FFF2-40B4-BE49-F238E27FC236}">
                <a16:creationId xmlns:a16="http://schemas.microsoft.com/office/drawing/2014/main" id="{83658781-94D7-4EEC-85C3-DDDD2AA0F5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556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9BECCD-C9E2-452D-8D0C-09493CA325E5}"/>
              </a:ext>
            </a:extLst>
          </p:cNvPr>
          <p:cNvSpPr txBox="1"/>
          <p:nvPr/>
        </p:nvSpPr>
        <p:spPr>
          <a:xfrm>
            <a:off x="331304" y="2767281"/>
            <a:ext cx="86669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5_kihon_v6_How many">
            <a:hlinkClick r:id="" action="ppaction://media"/>
            <a:extLst>
              <a:ext uri="{FF2B5EF4-FFF2-40B4-BE49-F238E27FC236}">
                <a16:creationId xmlns:a16="http://schemas.microsoft.com/office/drawing/2014/main" id="{0F794EA8-071C-4E18-A357-AA9E15B318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27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公園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7_park">
            <a:hlinkClick r:id="" action="ppaction://media"/>
            <a:extLst>
              <a:ext uri="{FF2B5EF4-FFF2-40B4-BE49-F238E27FC236}">
                <a16:creationId xmlns:a16="http://schemas.microsoft.com/office/drawing/2014/main" id="{64AC58C2-B849-43AA-95D1-5DDF15AAB0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9694" y="20929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kihon_v7_park">
            <a:hlinkClick r:id="" action="ppaction://media"/>
            <a:extLst>
              <a:ext uri="{FF2B5EF4-FFF2-40B4-BE49-F238E27FC236}">
                <a16:creationId xmlns:a16="http://schemas.microsoft.com/office/drawing/2014/main" id="{3AD16857-F148-42F1-BCFA-88D51B91CC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9694" y="20929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公園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kihon_v7_park">
            <a:hlinkClick r:id="" action="ppaction://media"/>
            <a:extLst>
              <a:ext uri="{FF2B5EF4-FFF2-40B4-BE49-F238E27FC236}">
                <a16:creationId xmlns:a16="http://schemas.microsoft.com/office/drawing/2014/main" id="{C7695353-146D-4241-9B9A-B715C7268A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9694" y="20929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66E4EC-640A-4FF3-BC45-99F8DA9A554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kihon_v8_town">
            <a:hlinkClick r:id="" action="ppaction://media"/>
            <a:extLst>
              <a:ext uri="{FF2B5EF4-FFF2-40B4-BE49-F238E27FC236}">
                <a16:creationId xmlns:a16="http://schemas.microsoft.com/office/drawing/2014/main" id="{38702938-527B-420B-99DA-A78AA2A400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652463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A8E273C-BB38-0478-9FEE-99385C5F72C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7801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town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kihon_v8_town">
            <a:hlinkClick r:id="" action="ppaction://media"/>
            <a:extLst>
              <a:ext uri="{FF2B5EF4-FFF2-40B4-BE49-F238E27FC236}">
                <a16:creationId xmlns:a16="http://schemas.microsoft.com/office/drawing/2014/main" id="{A5190051-3FE1-4AB7-B2DE-2636CE516F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6524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6E1E476-0B99-F878-C84E-CDDA6FBEC77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9120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町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5_kihon_v8_town">
            <a:hlinkClick r:id="" action="ppaction://media"/>
            <a:extLst>
              <a:ext uri="{FF2B5EF4-FFF2-40B4-BE49-F238E27FC236}">
                <a16:creationId xmlns:a16="http://schemas.microsoft.com/office/drawing/2014/main" id="{44FA0987-C280-49F6-BFDD-744DFF02CB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65238" y="65246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4A11C1-103C-3A41-AE00-9D449BBA4F3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4E21AC5-5EB9-1C9F-D9C0-99F829250DD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67499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3243E-6C3F-1457-CE4D-F6DD82ECA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4ECA48-CB40-A4EF-FE40-A6BD9AF459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3BF849-2276-17C6-10A2-C91118A94C1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515A1D-BA8E-FB7C-C929-B9ADA45524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DBD9BDB-5B42-8A8D-6BA9-B8B666526C65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A14E301-BD2A-FE6C-6FD7-80EB3C6C26B8}"/>
                </a:ext>
              </a:extLst>
            </p:cNvPr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テーブル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1F8779-D739-463B-2868-78853FE80CA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table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1_table">
            <a:hlinkClick r:id="" action="ppaction://media"/>
            <a:extLst>
              <a:ext uri="{FF2B5EF4-FFF2-40B4-BE49-F238E27FC236}">
                <a16:creationId xmlns:a16="http://schemas.microsoft.com/office/drawing/2014/main" id="{C00E9B2E-1A85-0700-55F5-F898D60B3C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9D4E09-24E3-3B4B-B530-6727702D2D72}"/>
              </a:ext>
            </a:extLst>
          </p:cNvPr>
          <p:cNvSpPr/>
          <p:nvPr/>
        </p:nvSpPr>
        <p:spPr>
          <a:xfrm>
            <a:off x="2975429" y="3402390"/>
            <a:ext cx="32026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05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48BA3-9F03-9344-DED5-C24C3C1B2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52565E-51C5-1F7D-6FE3-07953DEC3E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EA0F97C-F2F3-5512-4EFB-D3B321259AA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489731-B289-EB1D-A6D5-18F0282643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817EF4-AD66-415C-ECC5-59B62556CC0B}"/>
              </a:ext>
            </a:extLst>
          </p:cNvPr>
          <p:cNvGrpSpPr/>
          <p:nvPr/>
        </p:nvGrpSpPr>
        <p:grpSpPr>
          <a:xfrm>
            <a:off x="569844" y="1320731"/>
            <a:ext cx="8004314" cy="4216538"/>
            <a:chOff x="569844" y="1360757"/>
            <a:chExt cx="8004314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0E4F35D-C3B8-73DC-8306-E8BD1B8CF544}"/>
                </a:ext>
              </a:extLst>
            </p:cNvPr>
            <p:cNvSpPr txBox="1"/>
            <p:nvPr/>
          </p:nvSpPr>
          <p:spPr>
            <a:xfrm>
              <a:off x="569844" y="1360757"/>
              <a:ext cx="8004314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車</a:t>
              </a:r>
              <a:endPara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51AC25E-313A-9745-3BB2-8FEA823F9979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2_car">
            <a:hlinkClick r:id="" action="ppaction://media"/>
            <a:extLst>
              <a:ext uri="{FF2B5EF4-FFF2-40B4-BE49-F238E27FC236}">
                <a16:creationId xmlns:a16="http://schemas.microsoft.com/office/drawing/2014/main" id="{2FD8D2F6-C1A9-1314-3AD3-6837DFBDA5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917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200B0A-2F21-2671-328F-BBC477922B67}"/>
              </a:ext>
            </a:extLst>
          </p:cNvPr>
          <p:cNvSpPr/>
          <p:nvPr/>
        </p:nvSpPr>
        <p:spPr>
          <a:xfrm>
            <a:off x="3410857" y="3699206"/>
            <a:ext cx="23318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048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9D40CC0-798F-4E48-A864-03BC6D8212AC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テーブル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1_table">
            <a:hlinkClick r:id="" action="ppaction://media"/>
            <a:extLst>
              <a:ext uri="{FF2B5EF4-FFF2-40B4-BE49-F238E27FC236}">
                <a16:creationId xmlns:a16="http://schemas.microsoft.com/office/drawing/2014/main" id="{5478F84A-3B1E-47F3-8168-C22C9053A0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911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D254-CAE2-5529-E518-25F4E5CE7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AB7E88-E92A-1F6C-BC5B-CF174EA959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E87ABFD-92F4-A8D2-8A84-06EB752453C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AD84729-2495-9870-D084-5D22EEAF02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D80D991-4A9B-C666-1FFB-A42E68BFD28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26EF2FB-83AF-5E3F-66A7-CA1AF4DDDCB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通り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E524184-D428-4ED5-9C8A-2F99C23AC62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street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kihon_v3_street">
            <a:hlinkClick r:id="" action="ppaction://media"/>
            <a:extLst>
              <a:ext uri="{FF2B5EF4-FFF2-40B4-BE49-F238E27FC236}">
                <a16:creationId xmlns:a16="http://schemas.microsoft.com/office/drawing/2014/main" id="{AC163900-278A-DB87-5B4C-BBA9718531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57687A-4452-D5EB-5BDF-77B848DDB30C}"/>
              </a:ext>
            </a:extLst>
          </p:cNvPr>
          <p:cNvSpPr/>
          <p:nvPr/>
        </p:nvSpPr>
        <p:spPr>
          <a:xfrm>
            <a:off x="2685143" y="3591485"/>
            <a:ext cx="3783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739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82030-28B0-6E39-E74E-9CBE380CC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9AA87F-383E-20B5-17B8-60CB7D9734A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98A124-6E7A-155E-E896-A1E2A76249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4BB26E-EEB3-72D3-9E62-D276E028E7F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0AD2AA5-4A80-1D3D-8D9E-79D39C776BDF}"/>
              </a:ext>
            </a:extLst>
          </p:cNvPr>
          <p:cNvGrpSpPr/>
          <p:nvPr/>
        </p:nvGrpSpPr>
        <p:grpSpPr>
          <a:xfrm>
            <a:off x="206478" y="1673120"/>
            <a:ext cx="8731046" cy="3511760"/>
            <a:chOff x="206478" y="2065535"/>
            <a:chExt cx="8731046" cy="35117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D58710-F503-4957-FCCA-9621A7F8153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girl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816011-D036-BF14-8E96-312DCF932093}"/>
                </a:ext>
              </a:extLst>
            </p:cNvPr>
            <p:cNvSpPr txBox="1"/>
            <p:nvPr/>
          </p:nvSpPr>
          <p:spPr>
            <a:xfrm>
              <a:off x="206478" y="206553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女の子、少女</a:t>
              </a:r>
            </a:p>
          </p:txBody>
        </p:sp>
      </p:grpSp>
      <p:pic>
        <p:nvPicPr>
          <p:cNvPr id="3" name="G2_L5_kihon_v4_girl">
            <a:hlinkClick r:id="" action="ppaction://media"/>
            <a:extLst>
              <a:ext uri="{FF2B5EF4-FFF2-40B4-BE49-F238E27FC236}">
                <a16:creationId xmlns:a16="http://schemas.microsoft.com/office/drawing/2014/main" id="{4D892656-A173-9F7C-4549-CB1569D69D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6223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CA56A2-C577-3E72-1248-7F1E7FC307B9}"/>
              </a:ext>
            </a:extLst>
          </p:cNvPr>
          <p:cNvSpPr/>
          <p:nvPr/>
        </p:nvSpPr>
        <p:spPr>
          <a:xfrm>
            <a:off x="3367314" y="3402390"/>
            <a:ext cx="24189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5148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4C02C-054B-7352-FDF5-DD0D9E918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11E1B9-6CBA-8B97-C8AA-657F2C3FCF0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3E9130C-A596-3ED0-D65B-876472AB3A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C51932-71DC-9027-F06D-5309F850B33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8A6F95F-7BC3-B195-C15D-E0C2F4E84A28}"/>
              </a:ext>
            </a:extLst>
          </p:cNvPr>
          <p:cNvGrpSpPr/>
          <p:nvPr/>
        </p:nvGrpSpPr>
        <p:grpSpPr>
          <a:xfrm>
            <a:off x="-232229" y="1536175"/>
            <a:ext cx="9608458" cy="3662541"/>
            <a:chOff x="-232229" y="1791644"/>
            <a:chExt cx="9608458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465CA6B-B2A0-C49D-4AC1-05792A54DE99}"/>
                </a:ext>
              </a:extLst>
            </p:cNvPr>
            <p:cNvSpPr txBox="1"/>
            <p:nvPr/>
          </p:nvSpPr>
          <p:spPr>
            <a:xfrm>
              <a:off x="-232229" y="4007635"/>
              <a:ext cx="960845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classroom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9BCD2D4-83A5-C318-65E0-48D90546F12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5_classroom">
            <a:hlinkClick r:id="" action="ppaction://media"/>
            <a:extLst>
              <a:ext uri="{FF2B5EF4-FFF2-40B4-BE49-F238E27FC236}">
                <a16:creationId xmlns:a16="http://schemas.microsoft.com/office/drawing/2014/main" id="{27418235-6DFB-CFD9-3DCF-923D217499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063FB5-055F-53BE-A554-F0898A9AADB2}"/>
              </a:ext>
            </a:extLst>
          </p:cNvPr>
          <p:cNvSpPr/>
          <p:nvPr/>
        </p:nvSpPr>
        <p:spPr>
          <a:xfrm>
            <a:off x="1582057" y="3485118"/>
            <a:ext cx="59894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303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C06AE-6B9A-0137-AC5F-001A44510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BCE65D-D79A-3670-591E-3EFBC2936D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E4D5F3-FD7A-E96D-3E63-D09CE1C7FAF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91C5007-0CB6-3D2B-1ADF-1D597BCCF3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BAA55B-DBA0-E287-2112-4DB681B36275}"/>
              </a:ext>
            </a:extLst>
          </p:cNvPr>
          <p:cNvGrpSpPr/>
          <p:nvPr/>
        </p:nvGrpSpPr>
        <p:grpSpPr>
          <a:xfrm>
            <a:off x="-675860" y="1931596"/>
            <a:ext cx="10336696" cy="2902475"/>
            <a:chOff x="-675860" y="2213156"/>
            <a:chExt cx="10336696" cy="29024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FCD2A3-8088-6D41-C393-0BA7AD128240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[many]…?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79FD9B7-EC68-FE0A-280D-708EA9B696D3}"/>
                </a:ext>
              </a:extLst>
            </p:cNvPr>
            <p:cNvSpPr txBox="1"/>
            <p:nvPr/>
          </p:nvSpPr>
          <p:spPr>
            <a:xfrm>
              <a:off x="331304" y="2213156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？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6_How many">
            <a:hlinkClick r:id="" action="ppaction://media"/>
            <a:extLst>
              <a:ext uri="{FF2B5EF4-FFF2-40B4-BE49-F238E27FC236}">
                <a16:creationId xmlns:a16="http://schemas.microsoft.com/office/drawing/2014/main" id="{0E830300-9520-BC4D-9DFA-1B4D7E2B57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84B3EBC-A2DA-457C-9329-4A2ED83DC22E}"/>
              </a:ext>
            </a:extLst>
          </p:cNvPr>
          <p:cNvSpPr/>
          <p:nvPr/>
        </p:nvSpPr>
        <p:spPr>
          <a:xfrm>
            <a:off x="985610" y="3684307"/>
            <a:ext cx="2047875" cy="114976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0C859F-0AB7-F723-062E-D050330C0B23}"/>
              </a:ext>
            </a:extLst>
          </p:cNvPr>
          <p:cNvSpPr/>
          <p:nvPr/>
        </p:nvSpPr>
        <p:spPr>
          <a:xfrm>
            <a:off x="4149726" y="3684307"/>
            <a:ext cx="2439759" cy="114976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BD046-BE2C-6467-8511-32023ED50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754B5A7-82F1-C2AF-C99E-412C418227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88B4D9-C700-5B51-9CF4-F93E81D610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19788CB-F101-D10D-9793-9FDDBB0D05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980B0A7-7464-9925-F6B9-4ED96DA0D98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AFEB46A-F645-FEAC-24C0-725EEAD2ECA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公園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EC5AD9C-9171-39D7-3C48-59D44E154AE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7_park">
            <a:hlinkClick r:id="" action="ppaction://media"/>
            <a:extLst>
              <a:ext uri="{FF2B5EF4-FFF2-40B4-BE49-F238E27FC236}">
                <a16:creationId xmlns:a16="http://schemas.microsoft.com/office/drawing/2014/main" id="{598E4018-654E-6861-93D3-A517EAF4C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59694" y="20929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82F6D5-5E90-E650-AF14-90EAE3EC9E5C}"/>
              </a:ext>
            </a:extLst>
          </p:cNvPr>
          <p:cNvSpPr/>
          <p:nvPr/>
        </p:nvSpPr>
        <p:spPr>
          <a:xfrm>
            <a:off x="3133725" y="3608227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811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2E43D-D1D7-9245-B38F-9A7F800C2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6DFE7D-BE3F-B02D-05A1-7629CE1C92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2CEFCC8-0781-F72A-441B-1B41FF48DB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96C1D99-EF7E-41F4-BF97-0EEBBF80AA6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9555A0-232A-EDD6-C4DD-10A650DB7417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1450B8D-DA11-17B2-BFC8-68999039E3D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20B681-0868-0145-D823-BFC5F7996CC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kihon_v8_town">
            <a:hlinkClick r:id="" action="ppaction://media"/>
            <a:extLst>
              <a:ext uri="{FF2B5EF4-FFF2-40B4-BE49-F238E27FC236}">
                <a16:creationId xmlns:a16="http://schemas.microsoft.com/office/drawing/2014/main" id="{0ECB5BE2-E764-1B73-90FB-9648B10B0F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652463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3A5A4C7-CE65-609E-CD3F-8EBB44ABB6C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2482890-0496-6D54-4D33-1E67C774BBB8}"/>
              </a:ext>
            </a:extLst>
          </p:cNvPr>
          <p:cNvSpPr/>
          <p:nvPr/>
        </p:nvSpPr>
        <p:spPr>
          <a:xfrm>
            <a:off x="2902857" y="3718819"/>
            <a:ext cx="32657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24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table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5_kihon_v1_table">
            <a:hlinkClick r:id="" action="ppaction://media"/>
            <a:extLst>
              <a:ext uri="{FF2B5EF4-FFF2-40B4-BE49-F238E27FC236}">
                <a16:creationId xmlns:a16="http://schemas.microsoft.com/office/drawing/2014/main" id="{20BABCAD-7515-4254-A6FA-1F846BF31A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55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5_kihon_v1_table">
            <a:hlinkClick r:id="" action="ppaction://media"/>
            <a:extLst>
              <a:ext uri="{FF2B5EF4-FFF2-40B4-BE49-F238E27FC236}">
                <a16:creationId xmlns:a16="http://schemas.microsoft.com/office/drawing/2014/main" id="{BF862388-D1C0-431B-9C6C-59B0D8539B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769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AB1495F-FF5C-4E44-B9AD-485B0F214844}"/>
              </a:ext>
            </a:extLst>
          </p:cNvPr>
          <p:cNvGrpSpPr/>
          <p:nvPr/>
        </p:nvGrpSpPr>
        <p:grpSpPr>
          <a:xfrm>
            <a:off x="569844" y="1320731"/>
            <a:ext cx="8004314" cy="4216538"/>
            <a:chOff x="569844" y="1360757"/>
            <a:chExt cx="8004314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360757"/>
              <a:ext cx="8004314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車</a:t>
              </a:r>
              <a:endPara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5_kihon_v2_car">
            <a:hlinkClick r:id="" action="ppaction://media"/>
            <a:extLst>
              <a:ext uri="{FF2B5EF4-FFF2-40B4-BE49-F238E27FC236}">
                <a16:creationId xmlns:a16="http://schemas.microsoft.com/office/drawing/2014/main" id="{7673613A-01D9-4405-A3B1-C48DC02E6F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4877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kihon_v2_car">
            <a:hlinkClick r:id="" action="ppaction://media"/>
            <a:extLst>
              <a:ext uri="{FF2B5EF4-FFF2-40B4-BE49-F238E27FC236}">
                <a16:creationId xmlns:a16="http://schemas.microsoft.com/office/drawing/2014/main" id="{D2627F16-96F5-47F7-919A-80F5A841DB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8800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105561"/>
            <a:ext cx="80043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車</a:t>
            </a:r>
            <a:endParaRPr kumimoji="1" lang="ja-JP" alt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5_kihon_v2_car">
            <a:hlinkClick r:id="" action="ppaction://media"/>
            <a:extLst>
              <a:ext uri="{FF2B5EF4-FFF2-40B4-BE49-F238E27FC236}">
                <a16:creationId xmlns:a16="http://schemas.microsoft.com/office/drawing/2014/main" id="{27D718F3-215E-439E-83F2-F95E118D33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463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通り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5_kihon_v3_street">
            <a:hlinkClick r:id="" action="ppaction://media"/>
            <a:extLst>
              <a:ext uri="{FF2B5EF4-FFF2-40B4-BE49-F238E27FC236}">
                <a16:creationId xmlns:a16="http://schemas.microsoft.com/office/drawing/2014/main" id="{CEB40085-EECB-402A-8D70-A10ECCD285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804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16765</TotalTime>
  <Words>160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2107</cp:revision>
  <cp:lastPrinted>2016-06-23T16:36:17Z</cp:lastPrinted>
  <dcterms:created xsi:type="dcterms:W3CDTF">2016-05-30T03:13:09Z</dcterms:created>
  <dcterms:modified xsi:type="dcterms:W3CDTF">2025-12-23T05:53:51Z</dcterms:modified>
</cp:coreProperties>
</file>