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669" r:id="rId3"/>
    <p:sldId id="4219" r:id="rId4"/>
    <p:sldId id="4216" r:id="rId5"/>
    <p:sldId id="4217" r:id="rId6"/>
    <p:sldId id="4218" r:id="rId7"/>
    <p:sldId id="4224" r:id="rId8"/>
    <p:sldId id="4225" r:id="rId9"/>
    <p:sldId id="4226" r:id="rId10"/>
    <p:sldId id="4227" r:id="rId11"/>
    <p:sldId id="4228" r:id="rId12"/>
    <p:sldId id="4229" r:id="rId13"/>
    <p:sldId id="3743" r:id="rId14"/>
    <p:sldId id="4220" r:id="rId15"/>
    <p:sldId id="4230" r:id="rId16"/>
    <p:sldId id="4231" r:id="rId17"/>
    <p:sldId id="4232" r:id="rId18"/>
    <p:sldId id="4233" r:id="rId19"/>
    <p:sldId id="4234" r:id="rId20"/>
    <p:sldId id="4235" r:id="rId21"/>
    <p:sldId id="4236" r:id="rId22"/>
    <p:sldId id="4237" r:id="rId23"/>
    <p:sldId id="4238" r:id="rId24"/>
    <p:sldId id="3744" r:id="rId25"/>
    <p:sldId id="4221" r:id="rId26"/>
    <p:sldId id="4239" r:id="rId27"/>
    <p:sldId id="4240" r:id="rId28"/>
    <p:sldId id="4241" r:id="rId29"/>
    <p:sldId id="4242" r:id="rId30"/>
    <p:sldId id="4243" r:id="rId31"/>
    <p:sldId id="4244" r:id="rId32"/>
    <p:sldId id="4245" r:id="rId33"/>
    <p:sldId id="4246" r:id="rId34"/>
    <p:sldId id="4247" r:id="rId35"/>
    <p:sldId id="3745" r:id="rId36"/>
    <p:sldId id="4223" r:id="rId37"/>
    <p:sldId id="4248" r:id="rId38"/>
    <p:sldId id="4249" r:id="rId39"/>
    <p:sldId id="4250" r:id="rId40"/>
    <p:sldId id="4251" r:id="rId41"/>
    <p:sldId id="4252" r:id="rId42"/>
    <p:sldId id="4253" r:id="rId43"/>
    <p:sldId id="4254" r:id="rId44"/>
    <p:sldId id="4255" r:id="rId45"/>
    <p:sldId id="4256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3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49C76-253E-6F46-4DFB-C4F107807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B1FD8F-38CE-9AD7-05CA-78B727192E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0DF729-D0B6-6356-4859-CF990D1ECC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6157A3-82C1-B4E8-F6D5-754542C8EE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657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4E858-D3DA-414A-9318-56C80B9B2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5E20D4-01C5-DEB9-7A03-BF41423456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20E1F1-F9A4-1F59-1223-B2DD6E2726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67D389-A029-9BF6-9AFB-6D1719BE2D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577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BC79C-D729-F581-3E02-E86078897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E0BB2BB-1029-33F0-D0A7-4332D6B7F7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CACE93-1E42-1B43-9BD8-E3238B6B13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33DE59-9099-55F4-B5D1-61CAAE176A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965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276D1-4283-D10D-941A-463DCDF9F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44479D-9248-BD5C-A0F4-26C20A34BD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40A4B80-E152-A06E-1CF5-9647059BE6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26FCF9-7B04-B8E3-4B16-591A76FA4A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374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062B4-732F-8015-0086-0777F09C1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1A6E398-22FF-49D9-D146-2BE174A5F7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88CA44F-4C1B-AF8B-32FE-43B675E923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B1FC54-6CF4-991E-773F-90D409CC4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975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C4E68-473B-B23B-6C37-63185EC05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338196-0811-F2A4-5628-DC57BF602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F606509-DDF2-D761-1256-9F9E21AD54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766C49-5D6F-9452-7B29-F5EC54A2DF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1830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D467A-159A-3F81-95D7-C018A9F4A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55A887-910D-7EC4-51D2-84E3700BEE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9D8B81-B5C8-166E-D995-6DFCCB646A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3129E9-2D81-4E21-1914-F976965E50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6140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A7CB4-2204-98C9-F6DC-FE7FC2970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A964C03-EC65-29A9-BF9F-3AF3298F90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2EB2CB-9EA8-C353-85C0-14A55EEBFA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A987E0-DCA6-D79D-F3B4-D458E12259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448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B68F0-9836-A208-048B-3086D9B11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2C83C4-5E51-6E57-7CCE-941AD5C330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2405AC1-61F2-BE03-4A9B-23598954C2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310DEC-2F04-7EAE-19BC-9D48D6F1A3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2374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5B9F3-2F4E-E4A9-E50A-C88495782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6ECF331-AAB8-491C-7E27-57AA7B6F38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0CBAF46-CEE4-13D4-402F-73C3C0568E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2BBD4F-CB2C-1156-C3E0-37F1C1B3BF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4121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88D6D-7955-9B7A-34DC-02E335C03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FE81E6-C37F-F099-6AD3-F281C6D145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747797-8598-3564-DB4D-495FB748D4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3754F2-658B-7B5F-5D5C-B256B12ADC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113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206F0-1CD5-6EC0-E032-615E53838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359D6C-1729-BDA3-2AB0-5A4A97B3F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011C1CC-0748-92E9-00C7-5117CE741F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564831-4448-0295-6FF9-A41D9613E0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218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62A5B-9D03-2A03-E42F-06AC95CDA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94CCCC5-BC2C-33A0-AEFF-5B700AC249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A013D2-0231-8E4B-A34F-2FAB9CE4D6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110FF0-2037-6AA1-A9DF-B0A1D83182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0068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142BE-265F-EAB0-E2F0-54CF51082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F85DC1-F3FF-E187-CB40-9ED99F8675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E97D77B-AC1B-90BE-8A5D-CF856AB350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C7F4E3-0F11-8195-1AD1-7987EEF56E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1714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53BB1-EAEB-E240-8C55-1AD51DBE2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017B1DE-2656-47B4-6B21-E61006277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68AD82D-CF60-4275-3D9A-2EF1146C0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57DE9C-ED86-AFF8-1E9D-90E430E333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7988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27D0F-89B7-499D-BEDC-3070E877F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B9C43D2-0FB2-C074-A679-250D5784A6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FC76A31-0005-2351-C99F-EF1CF60E5B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28D9BF-7263-BAD9-9F4C-8DF47C0ED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337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DBD96-5357-0721-622F-1FC69F676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12C5BB8-D180-70A6-2570-2936102E8F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36B972B-FAF2-39D9-81F9-F4D7029D3F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F75F25-A311-61CC-3AB7-DD6A444BA9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6433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228DA-3457-89C5-0712-492B05E8F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2261EFF-1BF6-A3F8-570F-5A19E98E4B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C07A7BF-F25E-AFF2-5506-54E2EE2D2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AC4F49-8D73-599C-38BB-A25958049A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2920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FC6E3-0C92-265E-92A1-18D59E95D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D11C7F2-7ADB-6DCE-F4E8-9F0B068DCB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C4D21CD-3144-2269-C7D9-12F6AE52BC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631296-FD68-328D-D15C-4FE34CA83C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4976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9AB90-57E6-7E62-09D2-912373736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EF62B2-9FA0-CF75-251D-A68CFF114C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A01E048-20EE-DAF2-8474-80F384CD40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23D66F-E7D2-B0EC-EAC8-5790D210B4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7883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69A91-F624-F9F4-44FE-91E009796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F6C2E24-027D-A07D-E074-B03B8D1228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513A764-EF40-41C3-29B1-A7775F9867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52E6D2-57E1-7C48-B6E1-D08AF0DED6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51519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47684-E69C-C0D8-3968-EFFF07D7D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9B5547C-4DEA-7DA9-EB54-BD26408367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BE4D53D-3841-7E9E-1B93-FEF6F6B78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3CAEDC-7EED-BB97-0E8F-1E867CB259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718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E115F-78DE-614A-93EC-419BF314F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ACDC7E6-CB00-80DC-295B-ED53B4D77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FAD7B56-687A-9E56-E525-07E27122C7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13DF66-8C45-323D-F7B4-88762EC634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3836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C24E9-9851-78D1-B839-AE59CE854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7C507D8-1DED-F049-6A53-F3B4BF473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8654C3-D104-7DE9-1956-3C650A7897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513629-6467-4CBC-AAA4-389E30FBEC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8537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D229D-D184-661D-6E8D-64F7EC0E6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D2FDA9-BA16-60B6-97F0-AD2B2E00D6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5DC2326-CE24-A982-F7E1-2B821491B1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73DB89-5506-9BFB-5489-FB54065F44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6317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93804-4A04-54C9-6848-CADB89BA2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2A9CE5E-CD0B-B7A1-464D-38FC7FF6D2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B966D39-12BB-72F3-167A-41C7E9F4F1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A1AE1E-C93B-FD4B-94C5-663212C2BD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1258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C9649-6411-BF0D-F643-BFF6295CF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AD26188-41D6-DBF3-EE4A-84621F9EB5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0BF88A0-41B9-7C4D-CCC5-3ADEBCF76F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1F3F42-1409-87E9-CFFC-CCB7C06FC3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1711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B119C-4A6F-8465-676C-0E0E663C3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069806F-55F7-1580-17CF-BA2F0683F3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E151C9-66DE-AE9E-09FD-12B69F6D26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D0DBC6-B11F-8E67-FAD4-0D0A4EBF6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2592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A52E2-D579-0142-AAFD-2147ECB25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0321539-EA3A-0876-F996-1AE6B2C014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558EA96-3F21-DACB-49D8-D302FC8CEA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ED1CDD-C753-B7C0-0D65-596E3CF1DD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61384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9F503-B5EC-F788-07C5-3F5D3C6B9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BA9370-05F6-D553-2C70-C1C635A8BE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57559BA-8214-8208-C926-034F402E32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9D09DD-FD01-DD9A-CCF2-F15C035693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967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589AD-4B4E-33A7-A842-47B5A72E2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68EC772-F608-7354-5EFB-8DBA3E9F5A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A9ADBA8-AA4A-6827-E7F7-441AA60A67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1FF69C-6A77-BF4B-46DA-4385B218F8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002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939E3-F62B-3E91-B114-0915B7EDE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88D93F-D93B-7302-C2DD-713B038DB9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9FB946-C066-ECB0-538F-41382127FC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8568FD-DA1D-BE1A-20D7-9C90791966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06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71F30-ADC4-CA92-59E9-FB0D22391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1C3E74-5E8B-1F98-9319-D0207B4FFC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1883F0-4A70-BCD5-9125-FF6D166CB0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9B946BD-FBD1-2AB2-E2C0-636E546BDC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963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F8C02-57F1-AEE5-4ADD-8D6D5A2E0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92ED6D5-1918-A0B9-A7C2-511A861C0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6BB910B-67DC-6EC0-28BE-D5795A88FA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F7D37D-D4EE-F319-4F5F-D92A0B91DF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577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90636-9082-7BF3-28EB-493AFEF66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DEA0880-DD41-26F3-A9C1-7A1B982535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AF39B16-B7E3-01CE-3583-492E4DE6F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342F82-0B1C-6640-B660-2659E53CD9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088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CB46D-4457-FD94-9FA0-AAD65715F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F00A7E8-012A-ECD1-5F88-9C2CEADEFB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C406B65-6BBD-F25D-0A74-0784692BE6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01C7BD-D381-8067-CB9B-AF2161ABB9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548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2E056-B87A-77A7-899A-62C006B6F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8B35451-6C89-56B6-4E38-0D74C174F3A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B412D0D-92EE-EA1B-EE12-F2D471C83489}"/>
              </a:ext>
            </a:extLst>
          </p:cNvPr>
          <p:cNvSpPr txBox="1"/>
          <p:nvPr/>
        </p:nvSpPr>
        <p:spPr>
          <a:xfrm>
            <a:off x="928731" y="4128490"/>
            <a:ext cx="728653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three cups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under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the table.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9551153-B1A2-5869-13A9-1AF537A47386}"/>
              </a:ext>
            </a:extLst>
          </p:cNvPr>
          <p:cNvSpPr txBox="1"/>
          <p:nvPr/>
        </p:nvSpPr>
        <p:spPr>
          <a:xfrm>
            <a:off x="541465" y="690490"/>
            <a:ext cx="80610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３つのカップが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テーブルの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下に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re are  three cups under the table.">
            <a:hlinkClick r:id="" action="ppaction://media"/>
            <a:extLst>
              <a:ext uri="{FF2B5EF4-FFF2-40B4-BE49-F238E27FC236}">
                <a16:creationId xmlns:a16="http://schemas.microsoft.com/office/drawing/2014/main" id="{5031F560-D23E-E2A0-9125-ACA8CEACAB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22907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4642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3FB85-E892-6EAA-0AE4-06C3FD86E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8960A47-74FE-29E0-C6BD-75F1DEEA319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2C4BB7F-60A0-4181-5974-08A601FBD454}"/>
              </a:ext>
            </a:extLst>
          </p:cNvPr>
          <p:cNvSpPr txBox="1"/>
          <p:nvPr/>
        </p:nvSpPr>
        <p:spPr>
          <a:xfrm>
            <a:off x="552756" y="2409490"/>
            <a:ext cx="803848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three cups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the [t----].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re are  three cups under the table.">
            <a:hlinkClick r:id="" action="ppaction://media"/>
            <a:extLst>
              <a:ext uri="{FF2B5EF4-FFF2-40B4-BE49-F238E27FC236}">
                <a16:creationId xmlns:a16="http://schemas.microsoft.com/office/drawing/2014/main" id="{1B81F66D-CF6C-91F7-8743-1A3821BE6C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22907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0224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9D25E-ECA3-AFEC-AA20-87D82E4C3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0215E2-7DDF-0674-DC21-D89DB16CCD2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2804D05-D254-1D66-62DA-C3B9B2A4880F}"/>
              </a:ext>
            </a:extLst>
          </p:cNvPr>
          <p:cNvSpPr txBox="1"/>
          <p:nvPr/>
        </p:nvSpPr>
        <p:spPr>
          <a:xfrm>
            <a:off x="541465" y="2321004"/>
            <a:ext cx="80610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３つのカップが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テーブルの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下に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re are  three cups under the table.">
            <a:hlinkClick r:id="" action="ppaction://media"/>
            <a:extLst>
              <a:ext uri="{FF2B5EF4-FFF2-40B4-BE49-F238E27FC236}">
                <a16:creationId xmlns:a16="http://schemas.microsoft.com/office/drawing/2014/main" id="{129ACA2A-3E82-A250-F7EC-8F124EA14A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22907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6261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405BE-D5A9-E624-51D0-AB5E85898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30402EF-768D-8CE1-F4DD-942057D063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192" b="67424"/>
          <a:stretch/>
        </p:blipFill>
        <p:spPr>
          <a:xfrm>
            <a:off x="245278" y="1022216"/>
            <a:ext cx="8586000" cy="551221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B7B4F86-E47E-FDD7-382E-46464C06BB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40A76B-88E9-D0DD-E186-0A0B9B01743F}"/>
              </a:ext>
            </a:extLst>
          </p:cNvPr>
          <p:cNvSpPr txBox="1"/>
          <p:nvPr/>
        </p:nvSpPr>
        <p:spPr>
          <a:xfrm>
            <a:off x="1032444" y="1684681"/>
            <a:ext cx="325433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通りには車が１台もありません。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71DAB59-8BAA-5ACF-3CB9-97D2F03A4D8A}"/>
              </a:ext>
            </a:extLst>
          </p:cNvPr>
          <p:cNvSpPr/>
          <p:nvPr/>
        </p:nvSpPr>
        <p:spPr>
          <a:xfrm>
            <a:off x="0" y="2827090"/>
            <a:ext cx="9144000" cy="403091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82CFC67-FDAC-E0C8-614B-FB828742352F}"/>
              </a:ext>
            </a:extLst>
          </p:cNvPr>
          <p:cNvSpPr txBox="1"/>
          <p:nvPr/>
        </p:nvSpPr>
        <p:spPr>
          <a:xfrm>
            <a:off x="537493" y="3098774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any cars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aren’t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on the street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「通りに」という意味をもち、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aren’t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は存在を示す形式主語であり、否定文では、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「～がない」という否定の存在を表現します。</a:t>
            </a:r>
          </a:p>
        </p:txBody>
      </p:sp>
    </p:spTree>
    <p:extLst>
      <p:ext uri="{BB962C8B-B14F-4D97-AF65-F5344CB8AC3E}">
        <p14:creationId xmlns:p14="http://schemas.microsoft.com/office/powerpoint/2010/main" val="1035786920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ED078-0692-EDE5-24F9-4932F99E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ABFE63-99F2-2DCF-C02D-0F2BF4427FE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A0EC14D-3B8F-E6DC-9FA8-8814FB264603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A1FE66D-57D3-A09A-0633-B87695E0B5B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772C8E-58B0-AD18-6BF7-31D35766A74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E6A9F9D-B7DA-A5A2-FAE4-E21F023B052F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50001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CEF9E-0A55-6FE1-7C3B-1DEB42F4C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219FCC4-818B-4CB7-28D1-806725FAD2D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0AE928-46E4-AFC8-2CC7-B64140E7B671}"/>
              </a:ext>
            </a:extLst>
          </p:cNvPr>
          <p:cNvSpPr txBox="1"/>
          <p:nvPr/>
        </p:nvSpPr>
        <p:spPr>
          <a:xfrm>
            <a:off x="749444" y="4128490"/>
            <a:ext cx="764511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aren’t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 cars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the street.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CEE198-5F11-FA35-B3FC-B3ADD57512B9}"/>
              </a:ext>
            </a:extLst>
          </p:cNvPr>
          <p:cNvSpPr txBox="1"/>
          <p:nvPr/>
        </p:nvSpPr>
        <p:spPr>
          <a:xfrm>
            <a:off x="1411043" y="690490"/>
            <a:ext cx="63219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車が１台も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通りに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re aren’t any cars  on the street.">
            <a:hlinkClick r:id="" action="ppaction://media"/>
            <a:extLst>
              <a:ext uri="{FF2B5EF4-FFF2-40B4-BE49-F238E27FC236}">
                <a16:creationId xmlns:a16="http://schemas.microsoft.com/office/drawing/2014/main" id="{70BB23A7-2D1E-FDA3-B5C6-4E49224057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50475" y="1395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0459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BD161-EED2-B3F0-4763-0DF5D218E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0A8BFB-2E63-2BF5-2DE8-F8BED306852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FDAF32-0C10-3ECD-4E42-7C410C755B20}"/>
              </a:ext>
            </a:extLst>
          </p:cNvPr>
          <p:cNvSpPr txBox="1"/>
          <p:nvPr/>
        </p:nvSpPr>
        <p:spPr>
          <a:xfrm>
            <a:off x="592184" y="2409490"/>
            <a:ext cx="795963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cars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the street.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re aren’t any cars  on the street.">
            <a:hlinkClick r:id="" action="ppaction://media"/>
            <a:extLst>
              <a:ext uri="{FF2B5EF4-FFF2-40B4-BE49-F238E27FC236}">
                <a16:creationId xmlns:a16="http://schemas.microsoft.com/office/drawing/2014/main" id="{F3874DE0-8258-9913-EDA5-3D864FE736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50475" y="1395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198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37B35-C9BE-94BF-DCE4-6B91B4BF0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AFD69CF-CEE9-A077-AB7E-EC168154E4C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4FAD31A-90CC-0C96-85E9-E7833AE4216B}"/>
              </a:ext>
            </a:extLst>
          </p:cNvPr>
          <p:cNvSpPr txBox="1"/>
          <p:nvPr/>
        </p:nvSpPr>
        <p:spPr>
          <a:xfrm>
            <a:off x="1443316" y="2321004"/>
            <a:ext cx="62573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車が１台も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通りに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re aren’t any cars  on the street.">
            <a:hlinkClick r:id="" action="ppaction://media"/>
            <a:extLst>
              <a:ext uri="{FF2B5EF4-FFF2-40B4-BE49-F238E27FC236}">
                <a16:creationId xmlns:a16="http://schemas.microsoft.com/office/drawing/2014/main" id="{06F4B33B-24A7-904B-D71A-F39690B2EC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50475" y="1395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921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55503-7516-1AE1-9E65-7F4A47F54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90994C3-DC99-EF23-EA29-4FFEA0A92A7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F1310A-9B13-DA02-99AE-89C5BDE5330F}"/>
              </a:ext>
            </a:extLst>
          </p:cNvPr>
          <p:cNvSpPr txBox="1"/>
          <p:nvPr/>
        </p:nvSpPr>
        <p:spPr>
          <a:xfrm>
            <a:off x="874943" y="4128490"/>
            <a:ext cx="739411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aren’t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 apples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the box.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3606148-C826-175A-0F80-E06F8BCF724C}"/>
              </a:ext>
            </a:extLst>
          </p:cNvPr>
          <p:cNvSpPr txBox="1"/>
          <p:nvPr/>
        </p:nvSpPr>
        <p:spPr>
          <a:xfrm>
            <a:off x="499780" y="690490"/>
            <a:ext cx="814443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リンゴが１個も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箱の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re aren’t any apples  in the box.">
            <a:hlinkClick r:id="" action="ppaction://media"/>
            <a:extLst>
              <a:ext uri="{FF2B5EF4-FFF2-40B4-BE49-F238E27FC236}">
                <a16:creationId xmlns:a16="http://schemas.microsoft.com/office/drawing/2014/main" id="{DA3684D8-5234-053D-FF9C-BC71E5B8C2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75850" y="10461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9865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42DF9-EF85-A862-667D-14D1939DC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57B8EC-9C33-EC17-4545-9F6581A890E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3763659-0AD4-96B9-5AEC-63FD378CFCE9}"/>
              </a:ext>
            </a:extLst>
          </p:cNvPr>
          <p:cNvSpPr txBox="1"/>
          <p:nvPr/>
        </p:nvSpPr>
        <p:spPr>
          <a:xfrm>
            <a:off x="467606" y="2409490"/>
            <a:ext cx="820878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apples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the box.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re aren’t any apples  in the box.">
            <a:hlinkClick r:id="" action="ppaction://media"/>
            <a:extLst>
              <a:ext uri="{FF2B5EF4-FFF2-40B4-BE49-F238E27FC236}">
                <a16:creationId xmlns:a16="http://schemas.microsoft.com/office/drawing/2014/main" id="{4B6D4679-5A80-A8EF-9F4B-8F83C9121B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75850" y="10461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0287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6DC65224-145C-C85F-1207-4FC6754136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3343"/>
          <a:stretch/>
        </p:blipFill>
        <p:spPr>
          <a:xfrm>
            <a:off x="245278" y="1022217"/>
            <a:ext cx="8586000" cy="59685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2827090"/>
            <a:ext cx="9144000" cy="403091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098774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cup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on the table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「テーブルの上に」という意味をもち、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は「～がある」という存在を表現するための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形式主語です。（意味上の主語ではない）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684681"/>
            <a:ext cx="405128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テーブルの上に１つのカップがあります。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5DA-B714-C427-C974-D1DFFBDC4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7489947-A6FA-941D-6929-692C6C1538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E522F3E-CD8C-CAF6-75DB-A39B2FC2C00F}"/>
              </a:ext>
            </a:extLst>
          </p:cNvPr>
          <p:cNvSpPr txBox="1"/>
          <p:nvPr/>
        </p:nvSpPr>
        <p:spPr>
          <a:xfrm>
            <a:off x="515918" y="2321004"/>
            <a:ext cx="811216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リンゴが１個も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箱の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re aren’t any apples  in the box.">
            <a:hlinkClick r:id="" action="ppaction://media"/>
            <a:extLst>
              <a:ext uri="{FF2B5EF4-FFF2-40B4-BE49-F238E27FC236}">
                <a16:creationId xmlns:a16="http://schemas.microsoft.com/office/drawing/2014/main" id="{19433CF5-DCE3-CE1C-BDE4-32505FCB53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75850" y="10461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7377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E9B38-C9BD-9EE7-D71E-7EFE5D3B4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A3547F5-E9CC-B981-A542-D94B92B6278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FDC4283-9D97-0AB2-16F0-A3828DA121EC}"/>
              </a:ext>
            </a:extLst>
          </p:cNvPr>
          <p:cNvSpPr txBox="1"/>
          <p:nvPr/>
        </p:nvSpPr>
        <p:spPr>
          <a:xfrm>
            <a:off x="788882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isn’t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calendar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the wall.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382084-755C-2C8B-B2E6-C572B81A81B8}"/>
              </a:ext>
            </a:extLst>
          </p:cNvPr>
          <p:cNvSpPr txBox="1"/>
          <p:nvPr/>
        </p:nvSpPr>
        <p:spPr>
          <a:xfrm>
            <a:off x="1344256" y="690490"/>
            <a:ext cx="645548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カレンダーは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here isn’t a calendar  on the wall.">
            <a:hlinkClick r:id="" action="ppaction://media"/>
            <a:extLst>
              <a:ext uri="{FF2B5EF4-FFF2-40B4-BE49-F238E27FC236}">
                <a16:creationId xmlns:a16="http://schemas.microsoft.com/office/drawing/2014/main" id="{97C26319-FD3D-D7A7-7DF6-685D5A61A2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77425" y="4619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4842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A2025-2E8E-261A-9981-6378AC587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C28D00-C8C6-4431-1272-0E4C8176671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5A3662-FA17-049C-16BC-26D6AF5AE636}"/>
              </a:ext>
            </a:extLst>
          </p:cNvPr>
          <p:cNvSpPr txBox="1"/>
          <p:nvPr/>
        </p:nvSpPr>
        <p:spPr>
          <a:xfrm>
            <a:off x="512775" y="2409490"/>
            <a:ext cx="811844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calendar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the wall.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re isn’t a calendar  on the wall.">
            <a:hlinkClick r:id="" action="ppaction://media"/>
            <a:extLst>
              <a:ext uri="{FF2B5EF4-FFF2-40B4-BE49-F238E27FC236}">
                <a16:creationId xmlns:a16="http://schemas.microsoft.com/office/drawing/2014/main" id="{CA136FCB-A284-1A86-A19B-A1B7CCC0F5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77425" y="4619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6431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F87AC-6F92-9341-61BC-D5F4C4ED6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06F42B-8BC5-048E-080B-B9FAAA98195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B183D6-0D2C-632E-0F3F-A6F74EFC6A07}"/>
              </a:ext>
            </a:extLst>
          </p:cNvPr>
          <p:cNvSpPr txBox="1"/>
          <p:nvPr/>
        </p:nvSpPr>
        <p:spPr>
          <a:xfrm>
            <a:off x="1344256" y="2321004"/>
            <a:ext cx="645548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カレンダーは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re isn’t a calendar  on the wall.">
            <a:hlinkClick r:id="" action="ppaction://media"/>
            <a:extLst>
              <a:ext uri="{FF2B5EF4-FFF2-40B4-BE49-F238E27FC236}">
                <a16:creationId xmlns:a16="http://schemas.microsoft.com/office/drawing/2014/main" id="{F12E9BF5-769D-BC54-029F-BA1DE008D3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77425" y="4619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2313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94A33-DA52-C10A-0E21-4673E7906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873E70DA-250C-3A6C-B510-24F869358F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382" b="50017"/>
          <a:stretch/>
        </p:blipFill>
        <p:spPr>
          <a:xfrm>
            <a:off x="245278" y="1022216"/>
            <a:ext cx="8586000" cy="594802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BDEB0C4B-AD0D-8729-3911-1AB9EB87D7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FCFA363-D2DC-AF53-92F2-A002CAB82BDE}"/>
              </a:ext>
            </a:extLst>
          </p:cNvPr>
          <p:cNvSpPr txBox="1"/>
          <p:nvPr/>
        </p:nvSpPr>
        <p:spPr>
          <a:xfrm>
            <a:off x="1032443" y="1684681"/>
            <a:ext cx="395061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教室には（何人かの）少女がいますか。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B7D3504-BBDF-0B21-51DE-079CD3A4F68D}"/>
              </a:ext>
            </a:extLst>
          </p:cNvPr>
          <p:cNvSpPr/>
          <p:nvPr/>
        </p:nvSpPr>
        <p:spPr>
          <a:xfrm>
            <a:off x="0" y="2827090"/>
            <a:ext cx="9144000" cy="403091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6C0A90-6C4C-15F0-0343-BED65DB88D5D}"/>
              </a:ext>
            </a:extLst>
          </p:cNvPr>
          <p:cNvSpPr txBox="1"/>
          <p:nvPr/>
        </p:nvSpPr>
        <p:spPr>
          <a:xfrm>
            <a:off x="537493" y="3098774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any girls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the classroom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「教室に」という意味をもち、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は存在を示す形式的な主語です。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文法上は主語の位置を埋める役割を果たしますが、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文の意味上の主語ではありません。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578471092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C2C6E-A6CC-E312-C0DF-6B456E871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BAFCE7A-E4BA-1BF1-7C76-3B29E321174C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959D90-231A-73DB-E19A-421A148B490B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B1AB5E6-CCD3-FDC6-FF8F-5CA22EADE97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CDE07CE-0526-A048-A199-241435130D88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293C6D-DF58-4D48-9D8B-563C58A7898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599347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58D13-9561-BAA9-C8C4-281F815EA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C0695CC-7A4D-10FA-E19C-1F4887FDF1C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2ECEC51-DACC-8BF4-C898-591E5CAFC0A6}"/>
              </a:ext>
            </a:extLst>
          </p:cNvPr>
          <p:cNvSpPr txBox="1"/>
          <p:nvPr/>
        </p:nvSpPr>
        <p:spPr>
          <a:xfrm>
            <a:off x="1337522" y="4128490"/>
            <a:ext cx="646895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 girls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classroom?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8F4E944-2600-6519-5320-372A514BEA2A}"/>
              </a:ext>
            </a:extLst>
          </p:cNvPr>
          <p:cNvSpPr txBox="1"/>
          <p:nvPr/>
        </p:nvSpPr>
        <p:spPr>
          <a:xfrm>
            <a:off x="541465" y="690490"/>
            <a:ext cx="80610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何人かの少女が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教室に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there  any girls in the classroom">
            <a:hlinkClick r:id="" action="ppaction://media"/>
            <a:extLst>
              <a:ext uri="{FF2B5EF4-FFF2-40B4-BE49-F238E27FC236}">
                <a16:creationId xmlns:a16="http://schemas.microsoft.com/office/drawing/2014/main" id="{B20DC7D2-9147-A2F6-7495-0FAB06E5A5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25100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1689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AA6A5-2D4A-7854-A0DB-1FC89F171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292869-16CB-FD86-B858-885FF2CB522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DE827F5-A167-443F-0B51-76F24DDC6075}"/>
              </a:ext>
            </a:extLst>
          </p:cNvPr>
          <p:cNvSpPr txBox="1"/>
          <p:nvPr/>
        </p:nvSpPr>
        <p:spPr>
          <a:xfrm>
            <a:off x="977683" y="2409490"/>
            <a:ext cx="71886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[t----]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 girls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the classroom?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there  any girls in the classroom">
            <a:hlinkClick r:id="" action="ppaction://media"/>
            <a:extLst>
              <a:ext uri="{FF2B5EF4-FFF2-40B4-BE49-F238E27FC236}">
                <a16:creationId xmlns:a16="http://schemas.microsoft.com/office/drawing/2014/main" id="{A63DBDB7-7329-5892-0FA3-873D4BAE4D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25100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9189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04FB5-E358-D1FF-590C-24D28EDDA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42494D-2153-5902-9587-257A6EC5739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E14139D-ED5E-E1F5-3136-33042653780E}"/>
              </a:ext>
            </a:extLst>
          </p:cNvPr>
          <p:cNvSpPr txBox="1"/>
          <p:nvPr/>
        </p:nvSpPr>
        <p:spPr>
          <a:xfrm>
            <a:off x="541465" y="2321004"/>
            <a:ext cx="80610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何人かの少女が</a:t>
            </a:r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教室に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there  any girls in the classroom">
            <a:hlinkClick r:id="" action="ppaction://media"/>
            <a:extLst>
              <a:ext uri="{FF2B5EF4-FFF2-40B4-BE49-F238E27FC236}">
                <a16:creationId xmlns:a16="http://schemas.microsoft.com/office/drawing/2014/main" id="{CE1A6FC9-91DB-8658-8CCE-B9F9C01C19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25100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3336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4B539-E555-45E0-4F0B-294308CEA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100B9F-FC98-6D5F-B5D3-F1BEBFF4B82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F1FE9E-4670-B839-117A-FB0B402A80EC}"/>
              </a:ext>
            </a:extLst>
          </p:cNvPr>
          <p:cNvSpPr txBox="1"/>
          <p:nvPr/>
        </p:nvSpPr>
        <p:spPr>
          <a:xfrm>
            <a:off x="1241604" y="4128490"/>
            <a:ext cx="666078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 dogs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your room?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B9D0660-795B-130F-CB75-316B0660B2FB}"/>
              </a:ext>
            </a:extLst>
          </p:cNvPr>
          <p:cNvSpPr txBox="1"/>
          <p:nvPr/>
        </p:nvSpPr>
        <p:spPr>
          <a:xfrm>
            <a:off x="837300" y="690490"/>
            <a:ext cx="7469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何匹かの犬が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あなたの部屋に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there  any dogs in your room">
            <a:hlinkClick r:id="" action="ppaction://media"/>
            <a:extLst>
              <a:ext uri="{FF2B5EF4-FFF2-40B4-BE49-F238E27FC236}">
                <a16:creationId xmlns:a16="http://schemas.microsoft.com/office/drawing/2014/main" id="{DBED9654-8BE8-06F7-CAC7-9DE59BA39C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47313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627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F0853-E09D-073C-4412-B0BA1C8F8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EC41A03-59F1-A4BB-B7F6-B7E8EDD1EBD1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C07A56-B85C-65F1-3131-2A155B59406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E9EAB1B-94FB-8F1D-FEBE-59C316DE5E6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FF984B-0BB4-16E6-AD55-A6FD035D1C1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1950379-6E78-7648-01B2-02ACF5F4D722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915408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C3ED3-AB29-9B64-0413-58CDE03D0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87BDCB1-1287-6CFC-B72E-81FA4A2C14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51B0D60-6B8A-8987-06A6-7750A4718F75}"/>
              </a:ext>
            </a:extLst>
          </p:cNvPr>
          <p:cNvSpPr txBox="1"/>
          <p:nvPr/>
        </p:nvSpPr>
        <p:spPr>
          <a:xfrm>
            <a:off x="722820" y="2409490"/>
            <a:ext cx="769835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[t----]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dogs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your room?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there  any dogs in your room">
            <a:hlinkClick r:id="" action="ppaction://media"/>
            <a:extLst>
              <a:ext uri="{FF2B5EF4-FFF2-40B4-BE49-F238E27FC236}">
                <a16:creationId xmlns:a16="http://schemas.microsoft.com/office/drawing/2014/main" id="{6F5FAF1C-0E51-3C12-C770-0D9AF2FCF7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47313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8663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B5F90-5F3E-1D42-B5F0-A5423902D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9499F2-AD82-8409-BBB1-D93F0F4A1C7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71C2FC-8ABB-C9EC-FD85-109A0CF59CEC}"/>
              </a:ext>
            </a:extLst>
          </p:cNvPr>
          <p:cNvSpPr txBox="1"/>
          <p:nvPr/>
        </p:nvSpPr>
        <p:spPr>
          <a:xfrm>
            <a:off x="837300" y="2321004"/>
            <a:ext cx="7469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何匹かの犬が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あなたの部屋に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there  any dogs in your room">
            <a:hlinkClick r:id="" action="ppaction://media"/>
            <a:extLst>
              <a:ext uri="{FF2B5EF4-FFF2-40B4-BE49-F238E27FC236}">
                <a16:creationId xmlns:a16="http://schemas.microsoft.com/office/drawing/2014/main" id="{B978CB97-41A4-EC9E-77DA-95F5BC627C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47313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2552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C3888-5407-F4C3-9789-49850B47F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3F8B0F3-D579-8A4B-E171-FE75C5BBE50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05AD0B-8FEF-9135-0249-74D8D7EE6027}"/>
              </a:ext>
            </a:extLst>
          </p:cNvPr>
          <p:cNvSpPr txBox="1"/>
          <p:nvPr/>
        </p:nvSpPr>
        <p:spPr>
          <a:xfrm>
            <a:off x="1079338" y="4128490"/>
            <a:ext cx="698532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 books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under the desk?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E9D37D4-4C5C-847F-475E-739F87D65B0C}"/>
              </a:ext>
            </a:extLst>
          </p:cNvPr>
          <p:cNvSpPr txBox="1"/>
          <p:nvPr/>
        </p:nvSpPr>
        <p:spPr>
          <a:xfrm>
            <a:off x="509192" y="690490"/>
            <a:ext cx="812561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何冊かの本が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机の下に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there  any books under the desk">
            <a:hlinkClick r:id="" action="ppaction://media"/>
            <a:extLst>
              <a:ext uri="{FF2B5EF4-FFF2-40B4-BE49-F238E27FC236}">
                <a16:creationId xmlns:a16="http://schemas.microsoft.com/office/drawing/2014/main" id="{F57427CC-9CAA-DA82-C1B9-B6E1D848F8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94900" y="1181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4004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61CAA-AD71-5854-0F02-3FD5802C3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B6E36D9-EB79-D8A0-D514-39E897C5E3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9C27DC1-E90E-E359-FD15-F8BDA3AA1E67}"/>
              </a:ext>
            </a:extLst>
          </p:cNvPr>
          <p:cNvSpPr txBox="1"/>
          <p:nvPr/>
        </p:nvSpPr>
        <p:spPr>
          <a:xfrm>
            <a:off x="477453" y="2409490"/>
            <a:ext cx="818909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[t----]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books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[u----] the desk?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there  any books under the desk">
            <a:hlinkClick r:id="" action="ppaction://media"/>
            <a:extLst>
              <a:ext uri="{FF2B5EF4-FFF2-40B4-BE49-F238E27FC236}">
                <a16:creationId xmlns:a16="http://schemas.microsoft.com/office/drawing/2014/main" id="{60A7AF8B-88B5-3A8D-38D5-2836F61BB1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94900" y="1181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9132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968F4-00C3-1CF0-6ADA-530EECB35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E2057BC-ECDF-EFCF-CAFC-BB086FDC08E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D87C81-BF3A-E726-CC84-213C198EFB2D}"/>
              </a:ext>
            </a:extLst>
          </p:cNvPr>
          <p:cNvSpPr txBox="1"/>
          <p:nvPr/>
        </p:nvSpPr>
        <p:spPr>
          <a:xfrm>
            <a:off x="509192" y="2321004"/>
            <a:ext cx="812561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何冊かの本が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机の下に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there  any books under the desk">
            <a:hlinkClick r:id="" action="ppaction://media"/>
            <a:extLst>
              <a:ext uri="{FF2B5EF4-FFF2-40B4-BE49-F238E27FC236}">
                <a16:creationId xmlns:a16="http://schemas.microsoft.com/office/drawing/2014/main" id="{2FD94AAE-570D-9E08-9BE5-495656A049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94900" y="1181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4461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2E4FD-2B55-FE86-B0E7-68844CBFD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CDED898-43E0-D247-5A7E-52BF6E4A2F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0669" b="-556"/>
          <a:stretch/>
        </p:blipFill>
        <p:spPr>
          <a:xfrm>
            <a:off x="245278" y="1022216"/>
            <a:ext cx="8586000" cy="71251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2A0D93C-621B-F545-E539-15D3B62716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98BB57-2010-70E7-7FEF-B4C86B707EB9}"/>
              </a:ext>
            </a:extLst>
          </p:cNvPr>
          <p:cNvSpPr txBox="1"/>
          <p:nvPr/>
        </p:nvSpPr>
        <p:spPr>
          <a:xfrm>
            <a:off x="1032443" y="1758609"/>
            <a:ext cx="371572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この町には公園がいくつありますか。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6249863-B115-3C9C-610B-60C4A389EC2A}"/>
              </a:ext>
            </a:extLst>
          </p:cNvPr>
          <p:cNvSpPr/>
          <p:nvPr/>
        </p:nvSpPr>
        <p:spPr>
          <a:xfrm>
            <a:off x="0" y="2609850"/>
            <a:ext cx="9144000" cy="424815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27D140C-478E-6329-0F5F-7DF929053503}"/>
              </a:ext>
            </a:extLst>
          </p:cNvPr>
          <p:cNvSpPr txBox="1"/>
          <p:nvPr/>
        </p:nvSpPr>
        <p:spPr>
          <a:xfrm>
            <a:off x="537493" y="2841099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many parks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many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は数量をたずねる疑問詞で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「いくつの」という意味をもちます。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疑問文では文頭に置かれますが、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（主語）の役割を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this town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「この町に」という意味をもち、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4155205465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1CE3E-FCD8-1E56-E3E3-3E3297A94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1B8441E-ED8B-1B12-7682-4D1ED46D4F84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09B5313-912F-1D4E-5136-480E54BA8A89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0A39A74-1284-91B3-9164-DA86813CED6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E278B58-4EE0-FA9B-D482-FF345E9B2473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609DD5F2-B4D4-069F-9383-313C3554F6D1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876897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2176F-908B-8D76-F4A9-4FFAFFFBE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416BC15-7ADA-9C53-0C81-82E4097673C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DD8361B-0753-F937-C33A-89C49B6968C1}"/>
              </a:ext>
            </a:extLst>
          </p:cNvPr>
          <p:cNvSpPr txBox="1"/>
          <p:nvPr/>
        </p:nvSpPr>
        <p:spPr>
          <a:xfrm>
            <a:off x="873584" y="4033240"/>
            <a:ext cx="739682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 parks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town?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D9310D-90AB-51F6-148C-7563706C0070}"/>
              </a:ext>
            </a:extLst>
          </p:cNvPr>
          <p:cNvSpPr txBox="1"/>
          <p:nvPr/>
        </p:nvSpPr>
        <p:spPr>
          <a:xfrm>
            <a:off x="1143892" y="785740"/>
            <a:ext cx="68562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いくつの公園が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many parks are there  in this town">
            <a:hlinkClick r:id="" action="ppaction://media"/>
            <a:extLst>
              <a:ext uri="{FF2B5EF4-FFF2-40B4-BE49-F238E27FC236}">
                <a16:creationId xmlns:a16="http://schemas.microsoft.com/office/drawing/2014/main" id="{9D736049-85C8-E5CE-52CA-F51668164A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1570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4779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6F20B-F0E3-8A60-1AC5-63F062D08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5800FE-E462-C1AB-9AF8-A3285DD4BB0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AEA4F3-4EE1-4C9D-C58B-7DDEEDD38DFC}"/>
              </a:ext>
            </a:extLst>
          </p:cNvPr>
          <p:cNvSpPr txBox="1"/>
          <p:nvPr/>
        </p:nvSpPr>
        <p:spPr>
          <a:xfrm>
            <a:off x="241300" y="2409490"/>
            <a:ext cx="86614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[m---] parks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this town?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ow many parks are there  in this town">
            <a:hlinkClick r:id="" action="ppaction://media"/>
            <a:extLst>
              <a:ext uri="{FF2B5EF4-FFF2-40B4-BE49-F238E27FC236}">
                <a16:creationId xmlns:a16="http://schemas.microsoft.com/office/drawing/2014/main" id="{F0589426-14E7-1198-BE87-5E7BF6EC90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1570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1904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CF2E3-86B6-CADA-CFA9-C49D21164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FC0D23A-AA69-1F47-E498-5A72402F734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6F1AD3-D670-43F5-67F5-26742B091F54}"/>
              </a:ext>
            </a:extLst>
          </p:cNvPr>
          <p:cNvSpPr txBox="1"/>
          <p:nvPr/>
        </p:nvSpPr>
        <p:spPr>
          <a:xfrm>
            <a:off x="1143893" y="2321004"/>
            <a:ext cx="68562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いくつの公園が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ow many parks are there  in this town">
            <a:hlinkClick r:id="" action="ppaction://media"/>
            <a:extLst>
              <a:ext uri="{FF2B5EF4-FFF2-40B4-BE49-F238E27FC236}">
                <a16:creationId xmlns:a16="http://schemas.microsoft.com/office/drawing/2014/main" id="{D9496C86-0BB2-6D4C-6084-50EF929E4A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1570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1689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45A33-A0E2-AF81-8D40-3E7F94007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34DE3A-7BFE-82F2-EC52-0E4BEFA5DBA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485AC8-AF53-E766-8B1B-59E403D7E4CE}"/>
              </a:ext>
            </a:extLst>
          </p:cNvPr>
          <p:cNvSpPr txBox="1"/>
          <p:nvPr/>
        </p:nvSpPr>
        <p:spPr>
          <a:xfrm>
            <a:off x="1982980" y="4128490"/>
            <a:ext cx="517803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cup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the table.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6B2F2D-5DFF-D75E-2A0B-CFDC15555637}"/>
              </a:ext>
            </a:extLst>
          </p:cNvPr>
          <p:cNvSpPr txBox="1"/>
          <p:nvPr/>
        </p:nvSpPr>
        <p:spPr>
          <a:xfrm>
            <a:off x="541465" y="690490"/>
            <a:ext cx="80610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１つのカップが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テーブルの上に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re is  a cup on the table.">
            <a:hlinkClick r:id="" action="ppaction://media"/>
            <a:extLst>
              <a:ext uri="{FF2B5EF4-FFF2-40B4-BE49-F238E27FC236}">
                <a16:creationId xmlns:a16="http://schemas.microsoft.com/office/drawing/2014/main" id="{C4B31C09-2B5C-13D9-AA98-FD03DB8CF8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13950" y="481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226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AAD81-E394-715A-06D7-AD0FED66C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6BCFC8-6C97-ADC8-BEAC-3CDA1D35E76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D24953-68E5-C811-C8E8-9ECC4FCFC5AD}"/>
              </a:ext>
            </a:extLst>
          </p:cNvPr>
          <p:cNvSpPr txBox="1"/>
          <p:nvPr/>
        </p:nvSpPr>
        <p:spPr>
          <a:xfrm>
            <a:off x="862826" y="4033240"/>
            <a:ext cx="74183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 rivers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town?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60919C7-634E-9FBA-D10A-2CD0455A7E6E}"/>
              </a:ext>
            </a:extLst>
          </p:cNvPr>
          <p:cNvSpPr txBox="1"/>
          <p:nvPr/>
        </p:nvSpPr>
        <p:spPr>
          <a:xfrm>
            <a:off x="1116998" y="785740"/>
            <a:ext cx="691000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いくつの川が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many rivers are there  in this town">
            <a:hlinkClick r:id="" action="ppaction://media"/>
            <a:extLst>
              <a:ext uri="{FF2B5EF4-FFF2-40B4-BE49-F238E27FC236}">
                <a16:creationId xmlns:a16="http://schemas.microsoft.com/office/drawing/2014/main" id="{15D83EEB-6E62-D6E1-9985-BFE146D0A1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55213" y="1181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5790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B7C9D-6152-5768-9F5A-C52F38DD2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0160E51-F1F5-ACC8-00A0-836AB9C3195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B1FA4D4-E5F3-93FA-17FF-FF695962D9BF}"/>
              </a:ext>
            </a:extLst>
          </p:cNvPr>
          <p:cNvSpPr txBox="1"/>
          <p:nvPr/>
        </p:nvSpPr>
        <p:spPr>
          <a:xfrm>
            <a:off x="287393" y="2409490"/>
            <a:ext cx="85692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[m---] rivers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this [t---]?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ow many rivers are there  in this town">
            <a:hlinkClick r:id="" action="ppaction://media"/>
            <a:extLst>
              <a:ext uri="{FF2B5EF4-FFF2-40B4-BE49-F238E27FC236}">
                <a16:creationId xmlns:a16="http://schemas.microsoft.com/office/drawing/2014/main" id="{BC4DB79A-A48A-6DC7-6548-F150B9F151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55213" y="1181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4062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48CAB-4900-7133-9626-C6B9A878E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75964FD-BD1D-AD94-3EEE-37BDF3E4E8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63EF0B1-955D-3978-6D7A-DB6C3D5C2530}"/>
              </a:ext>
            </a:extLst>
          </p:cNvPr>
          <p:cNvSpPr txBox="1"/>
          <p:nvPr/>
        </p:nvSpPr>
        <p:spPr>
          <a:xfrm>
            <a:off x="281825" y="2321005"/>
            <a:ext cx="85803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いくつの川が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many rivers are there  in this town">
            <a:hlinkClick r:id="" action="ppaction://media"/>
            <a:extLst>
              <a:ext uri="{FF2B5EF4-FFF2-40B4-BE49-F238E27FC236}">
                <a16:creationId xmlns:a16="http://schemas.microsoft.com/office/drawing/2014/main" id="{A25C7FFB-E9F5-3D52-0BBC-353303D0E8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55213" y="1181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5555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52ECC-EF16-248A-F60A-971EAB059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D03113-B39C-C517-1F92-0CAAE491DD1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5DC678-0E80-2629-FB3A-05162F50E838}"/>
              </a:ext>
            </a:extLst>
          </p:cNvPr>
          <p:cNvSpPr txBox="1"/>
          <p:nvPr/>
        </p:nvSpPr>
        <p:spPr>
          <a:xfrm>
            <a:off x="841311" y="4128490"/>
            <a:ext cx="746137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 boys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room?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BA8B18-A6C1-4D82-1DE5-CD1B5596E22F}"/>
              </a:ext>
            </a:extLst>
          </p:cNvPr>
          <p:cNvSpPr txBox="1"/>
          <p:nvPr/>
        </p:nvSpPr>
        <p:spPr>
          <a:xfrm>
            <a:off x="1111619" y="701248"/>
            <a:ext cx="69207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何人の男の子が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この部屋に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many boys are there  in this room">
            <a:hlinkClick r:id="" action="ppaction://media"/>
            <a:extLst>
              <a:ext uri="{FF2B5EF4-FFF2-40B4-BE49-F238E27FC236}">
                <a16:creationId xmlns:a16="http://schemas.microsoft.com/office/drawing/2014/main" id="{DD4FB7F0-9EA2-B1DE-1F23-9F8921A0AB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947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1390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79952-3338-DF89-BEB6-40B1EF0B0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FEB428C-A595-4F37-3570-C4E3A9031AB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2769DD5-1F63-171E-6052-226D3D21CE7B}"/>
              </a:ext>
            </a:extLst>
          </p:cNvPr>
          <p:cNvSpPr txBox="1"/>
          <p:nvPr/>
        </p:nvSpPr>
        <p:spPr>
          <a:xfrm>
            <a:off x="241300" y="2409490"/>
            <a:ext cx="86614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[m---] boys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this [r---]?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ow many boys are there  in this room">
            <a:hlinkClick r:id="" action="ppaction://media"/>
            <a:extLst>
              <a:ext uri="{FF2B5EF4-FFF2-40B4-BE49-F238E27FC236}">
                <a16:creationId xmlns:a16="http://schemas.microsoft.com/office/drawing/2014/main" id="{052AF11B-6C03-635E-69AA-6FD1D5DC3D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947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9894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471E3-A59A-99A8-22C4-7AA0B8485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8E00F5-EC83-396A-FC9C-E0ADACEC50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D55C22-C447-1253-7C38-4C2561B8D672}"/>
              </a:ext>
            </a:extLst>
          </p:cNvPr>
          <p:cNvSpPr txBox="1"/>
          <p:nvPr/>
        </p:nvSpPr>
        <p:spPr>
          <a:xfrm>
            <a:off x="1111620" y="2321004"/>
            <a:ext cx="69207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何人の男の子が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この部屋に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ow many boys are there  in this room">
            <a:hlinkClick r:id="" action="ppaction://media"/>
            <a:extLst>
              <a:ext uri="{FF2B5EF4-FFF2-40B4-BE49-F238E27FC236}">
                <a16:creationId xmlns:a16="http://schemas.microsoft.com/office/drawing/2014/main" id="{9CE70289-9375-7013-F3AF-E2D3BFC40B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947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844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288A7-50D9-F818-1C8F-AC9CB0129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2E1286-1131-D63A-D3B0-622A919EBE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2CFD76B-501F-33F5-3E18-BC26B46B4923}"/>
              </a:ext>
            </a:extLst>
          </p:cNvPr>
          <p:cNvSpPr txBox="1"/>
          <p:nvPr/>
        </p:nvSpPr>
        <p:spPr>
          <a:xfrm>
            <a:off x="1623142" y="2409490"/>
            <a:ext cx="589771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cup</a:t>
            </a:r>
            <a:r>
              <a:rPr kumimoji="1" lang="en-US" altLang="ja-JP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the table.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re is  a cup on the table.">
            <a:hlinkClick r:id="" action="ppaction://media"/>
            <a:extLst>
              <a:ext uri="{FF2B5EF4-FFF2-40B4-BE49-F238E27FC236}">
                <a16:creationId xmlns:a16="http://schemas.microsoft.com/office/drawing/2014/main" id="{FAC2192C-C2A2-AFED-FD9C-687FDEFAED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13950" y="481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707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B8B7E-BA53-3577-B90C-60FD5AC3E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4F04486-A9AC-D577-0E0D-94C47A672C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25489ED-3363-F1FB-65E7-6D72C35518D7}"/>
              </a:ext>
            </a:extLst>
          </p:cNvPr>
          <p:cNvSpPr txBox="1"/>
          <p:nvPr/>
        </p:nvSpPr>
        <p:spPr>
          <a:xfrm>
            <a:off x="541465" y="2321004"/>
            <a:ext cx="80610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１つのカップが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テーブルの上に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re is  a cup on the table.">
            <a:hlinkClick r:id="" action="ppaction://media"/>
            <a:extLst>
              <a:ext uri="{FF2B5EF4-FFF2-40B4-BE49-F238E27FC236}">
                <a16:creationId xmlns:a16="http://schemas.microsoft.com/office/drawing/2014/main" id="{9AAC28EF-4995-8D0D-F226-362709923F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13950" y="481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207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326E3-79EC-813B-D88A-EE58C6E16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1E1D3E9-162C-37B4-CC5C-9C60D829506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C72DBD3-467F-33B0-713E-1927EA1A412E}"/>
              </a:ext>
            </a:extLst>
          </p:cNvPr>
          <p:cNvSpPr txBox="1"/>
          <p:nvPr/>
        </p:nvSpPr>
        <p:spPr>
          <a:xfrm>
            <a:off x="1299870" y="4128490"/>
            <a:ext cx="654425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old key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the table.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6FE9FCD-23DE-0378-B35D-D319DD2B49E0}"/>
              </a:ext>
            </a:extLst>
          </p:cNvPr>
          <p:cNvSpPr txBox="1"/>
          <p:nvPr/>
        </p:nvSpPr>
        <p:spPr>
          <a:xfrm>
            <a:off x="1099070" y="690490"/>
            <a:ext cx="69458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古いカギが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テーブルの上に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here is  an old key on the table.">
            <a:hlinkClick r:id="" action="ppaction://media"/>
            <a:extLst>
              <a:ext uri="{FF2B5EF4-FFF2-40B4-BE49-F238E27FC236}">
                <a16:creationId xmlns:a16="http://schemas.microsoft.com/office/drawing/2014/main" id="{BE546EED-CEB7-1052-E33A-6CBAF853AF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1357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6711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9E27C-3542-919B-9F00-D6229C314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4ECA680-9B6C-2C12-50F1-87104C6D893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2F9BCB2-FA27-5843-8A3A-02F7900E9FD2}"/>
              </a:ext>
            </a:extLst>
          </p:cNvPr>
          <p:cNvSpPr txBox="1"/>
          <p:nvPr/>
        </p:nvSpPr>
        <p:spPr>
          <a:xfrm>
            <a:off x="924255" y="2409490"/>
            <a:ext cx="729549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old key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the [t----].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re is  an old key on the table.">
            <a:hlinkClick r:id="" action="ppaction://media"/>
            <a:extLst>
              <a:ext uri="{FF2B5EF4-FFF2-40B4-BE49-F238E27FC236}">
                <a16:creationId xmlns:a16="http://schemas.microsoft.com/office/drawing/2014/main" id="{B7F6E97D-CD56-5970-259D-B5514497FC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1357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8968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6B6B4-7A4C-04AB-CBAC-B61715E2E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B36C6A-AFA2-98A7-FF0A-F6676F47CCC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C258E53-75D4-DD78-5F0E-78FC3CA3A21A}"/>
              </a:ext>
            </a:extLst>
          </p:cNvPr>
          <p:cNvSpPr txBox="1"/>
          <p:nvPr/>
        </p:nvSpPr>
        <p:spPr>
          <a:xfrm>
            <a:off x="1099071" y="2321004"/>
            <a:ext cx="69458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古いカギが </a:t>
            </a:r>
            <a:r>
              <a:rPr kumimoji="1"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テーブルの上に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re is  an old key on the table.">
            <a:hlinkClick r:id="" action="ppaction://media"/>
            <a:extLst>
              <a:ext uri="{FF2B5EF4-FFF2-40B4-BE49-F238E27FC236}">
                <a16:creationId xmlns:a16="http://schemas.microsoft.com/office/drawing/2014/main" id="{CBC1F908-5438-A1A7-BB8B-2057FDAE0B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1357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387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16765</TotalTime>
  <Words>1094</Words>
  <Application>Microsoft Office PowerPoint</Application>
  <PresentationFormat>画面に合わせる (4:3)</PresentationFormat>
  <Paragraphs>182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2107</cp:revision>
  <cp:lastPrinted>2016-06-23T16:36:17Z</cp:lastPrinted>
  <dcterms:created xsi:type="dcterms:W3CDTF">2016-05-30T03:13:09Z</dcterms:created>
  <dcterms:modified xsi:type="dcterms:W3CDTF">2025-12-23T05:55:01Z</dcterms:modified>
</cp:coreProperties>
</file>