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3746" r:id="rId4"/>
    <p:sldId id="3753" r:id="rId5"/>
    <p:sldId id="3747" r:id="rId6"/>
    <p:sldId id="3748" r:id="rId7"/>
    <p:sldId id="3754" r:id="rId8"/>
    <p:sldId id="3755" r:id="rId9"/>
    <p:sldId id="3750" r:id="rId10"/>
    <p:sldId id="3751" r:id="rId11"/>
    <p:sldId id="3752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09544-0666-728B-A9A9-6AB718EB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E2D3F48-F725-B6E4-D561-657EAEE9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514" b="12787"/>
          <a:stretch/>
        </p:blipFill>
        <p:spPr>
          <a:xfrm>
            <a:off x="284173" y="1022216"/>
            <a:ext cx="8575200" cy="78021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9FCD54A-05B5-69AA-1F2E-D1B15DCF1C3E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61A95A-4E84-C8FF-E7AF-B579CDF1FA04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この文は、主節に直接話法が続く構造です。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直接話法は、引用符（“ ”）を使い、話した言葉を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そのまま引用する方法です。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woman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said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直接話法内の文は、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plane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take off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「まもなく」という意味をもち、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take off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F9C5998-03D0-E969-ACB6-45CE2146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3B78A8-CCA7-81FF-36CB-A34FF1484107}"/>
              </a:ext>
            </a:extLst>
          </p:cNvPr>
          <p:cNvSpPr txBox="1"/>
          <p:nvPr/>
        </p:nvSpPr>
        <p:spPr>
          <a:xfrm>
            <a:off x="537493" y="1767406"/>
            <a:ext cx="48908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「まもなく飛行機が飛びます」と女性が言いました。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9465324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B3C74-5915-C198-C143-A8EAFA515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FA86C4-095B-4884-E6D2-0F4C4443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611" b="1651"/>
          <a:stretch/>
        </p:blipFill>
        <p:spPr>
          <a:xfrm>
            <a:off x="284173" y="1022216"/>
            <a:ext cx="8575200" cy="78377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4BEEFBF-7CFD-6158-C7B4-41B2C545DFC9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A614AB-DD88-9C1D-9070-060AC5C2EE84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plane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left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Fukuoka  Airport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Two hours later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時間後に」という意味をもち、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left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last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「ついに」という意味をもち、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left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0F9AF5-85E9-694B-CA04-7CB5EBB8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22C899-42CC-2521-7E9A-D0768643413B}"/>
              </a:ext>
            </a:extLst>
          </p:cNvPr>
          <p:cNvSpPr txBox="1"/>
          <p:nvPr/>
        </p:nvSpPr>
        <p:spPr>
          <a:xfrm>
            <a:off x="537494" y="1767406"/>
            <a:ext cx="483279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２時間後、飛行機はついに福岡空港を出ました。</a:t>
            </a:r>
          </a:p>
        </p:txBody>
      </p:sp>
    </p:spTree>
    <p:extLst>
      <p:ext uri="{BB962C8B-B14F-4D97-AF65-F5344CB8AC3E}">
        <p14:creationId xmlns:p14="http://schemas.microsoft.com/office/powerpoint/2010/main" val="25901998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4E783F-14F1-B3E3-4C46-3E452EE2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43" y="41250"/>
            <a:ext cx="6478645" cy="6775501"/>
          </a:xfrm>
          <a:prstGeom prst="rect">
            <a:avLst/>
          </a:prstGeom>
        </p:spPr>
      </p:pic>
      <p:pic>
        <p:nvPicPr>
          <p:cNvPr id="6" name="AS_G2_04_09_reading_str">
            <a:hlinkClick r:id="" action="ppaction://media"/>
            <a:extLst>
              <a:ext uri="{FF2B5EF4-FFF2-40B4-BE49-F238E27FC236}">
                <a16:creationId xmlns:a16="http://schemas.microsoft.com/office/drawing/2014/main" id="{C7171E76-0730-65A3-CF49-2E751F313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5175" y="749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9B6535-E244-D715-17D2-315039C2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691"/>
          <a:stretch/>
        </p:blipFill>
        <p:spPr>
          <a:xfrm>
            <a:off x="284173" y="1022216"/>
            <a:ext cx="8575200" cy="74518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and his mother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Fukuoka Airport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「福岡空港で」という意味をもち、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a long time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「長い間」という意味をもち、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5050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ボブと彼の母親は長い間、福岡空港で待ちました。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06E25-05A4-4B75-FDA6-1C1266810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ABCB57-3382-5381-4BA4-1858BC54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41" b="69212"/>
          <a:stretch/>
        </p:blipFill>
        <p:spPr>
          <a:xfrm>
            <a:off x="284173" y="829807"/>
            <a:ext cx="8575200" cy="169921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1F892C-D41A-327A-A7A2-424291FD1B7B}"/>
              </a:ext>
            </a:extLst>
          </p:cNvPr>
          <p:cNvSpPr/>
          <p:nvPr/>
        </p:nvSpPr>
        <p:spPr>
          <a:xfrm>
            <a:off x="0" y="3180349"/>
            <a:ext cx="9144000" cy="367765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925904-9988-B8AC-6E53-522951128F9E}"/>
              </a:ext>
            </a:extLst>
          </p:cNvPr>
          <p:cNvSpPr txBox="1"/>
          <p:nvPr/>
        </p:nvSpPr>
        <p:spPr>
          <a:xfrm>
            <a:off x="537493" y="3298374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は存在を示す形式的な主語です。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文法上は主語の位置を埋める役割を果たしますが、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文の意味上の主語ではありません。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the airport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「空港で」という意味をもち、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B09DEC-146D-4E4A-030F-2396FCDE4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C1184F-CB77-3321-54EC-43341CA6DD7E}"/>
              </a:ext>
            </a:extLst>
          </p:cNvPr>
          <p:cNvSpPr txBox="1"/>
          <p:nvPr/>
        </p:nvSpPr>
        <p:spPr>
          <a:xfrm>
            <a:off x="537494" y="2591845"/>
            <a:ext cx="690833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空港にはたくさんの人がいましたが、いすはたくさんありませんでした。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16592169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0FFF-AC20-7EDE-C64D-CC38AB6FD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7EABB7C-BCA2-C452-EEEC-CDFF69C2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41" b="69212"/>
          <a:stretch/>
        </p:blipFill>
        <p:spPr>
          <a:xfrm>
            <a:off x="284173" y="829807"/>
            <a:ext cx="8575200" cy="169921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51FE16-BBE1-069E-63B8-AACFC8583AF3}"/>
              </a:ext>
            </a:extLst>
          </p:cNvPr>
          <p:cNvSpPr/>
          <p:nvPr/>
        </p:nvSpPr>
        <p:spPr>
          <a:xfrm>
            <a:off x="0" y="3180349"/>
            <a:ext cx="9144000" cy="367765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40FD40-274A-BE2C-A176-253473620E0F}"/>
              </a:ext>
            </a:extLst>
          </p:cNvPr>
          <p:cNvSpPr txBox="1"/>
          <p:nvPr/>
        </p:nvSpPr>
        <p:spPr>
          <a:xfrm>
            <a:off x="537493" y="3298374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chairs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weren’t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は存在を示す形式的な主語です。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は「しかし」という意味をもち、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前の文との対比を強調しています。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ECEDEC4-65DB-BD13-23A9-FAFE691E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997757-6338-7111-7128-4BDB66F6B2C9}"/>
              </a:ext>
            </a:extLst>
          </p:cNvPr>
          <p:cNvSpPr txBox="1"/>
          <p:nvPr/>
        </p:nvSpPr>
        <p:spPr>
          <a:xfrm>
            <a:off x="537494" y="2591845"/>
            <a:ext cx="690833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空港にはたくさんの人がいましたが、いすはたくさんありませんでした。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299860262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E41A-E7D4-A820-E99C-175514B2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F0E07A-39F5-534A-2AF9-47DDC1A1E5E1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93FBB3-73CD-F9A3-FFD4-6C213A2E0A9E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had to stand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は「そのため」という意味をもち、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結果を示しています。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B7D42A4-F397-BD1E-6FFB-0D77747E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14991C-ACD5-FD6D-A2F0-938FCE1552E3}"/>
              </a:ext>
            </a:extLst>
          </p:cNvPr>
          <p:cNvSpPr txBox="1"/>
          <p:nvPr/>
        </p:nvSpPr>
        <p:spPr>
          <a:xfrm>
            <a:off x="537494" y="1767406"/>
            <a:ext cx="5355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そのため、彼らは立っていなければなりませんでした。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CC8740-5682-B771-A841-AAC97CF9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72" b="58483"/>
          <a:stretch/>
        </p:blipFill>
        <p:spPr>
          <a:xfrm>
            <a:off x="284173" y="1022216"/>
            <a:ext cx="8575200" cy="6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013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22918-A6EA-482C-B758-BEF646BE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26884A-BB33-A673-FABF-4211D2261A14}"/>
              </a:ext>
            </a:extLst>
          </p:cNvPr>
          <p:cNvSpPr/>
          <p:nvPr/>
        </p:nvSpPr>
        <p:spPr>
          <a:xfrm>
            <a:off x="0" y="3590381"/>
            <a:ext cx="9144000" cy="326762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EDE111-C5D6-CF56-43AA-91BCFAAD95B6}"/>
              </a:ext>
            </a:extLst>
          </p:cNvPr>
          <p:cNvSpPr txBox="1"/>
          <p:nvPr/>
        </p:nvSpPr>
        <p:spPr>
          <a:xfrm>
            <a:off x="537493" y="383903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この文は、主節に直接話法が続く構造です。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直接話法は、引用符（“ ”）を使い、話した言葉を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そのまま引用する方法です。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said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直接話法内には、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つの文が含まれています。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6109FFE-0354-74C9-814A-A29087ED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2473FA7-0907-6EE1-A5D7-44E1AD62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240" b="32494"/>
          <a:stretch/>
        </p:blipFill>
        <p:spPr>
          <a:xfrm>
            <a:off x="284173" y="1022215"/>
            <a:ext cx="8575200" cy="1996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7C4E5A-EDBC-51CB-8240-0F756D9FB00E}"/>
              </a:ext>
            </a:extLst>
          </p:cNvPr>
          <p:cNvSpPr txBox="1"/>
          <p:nvPr/>
        </p:nvSpPr>
        <p:spPr>
          <a:xfrm>
            <a:off x="537494" y="3001876"/>
            <a:ext cx="8069013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ボブは、「ぼくたちは９時間前にここに来た。いつになったら飛行機は飛ぶのだろう」と言いました。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6535535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7282C-9B82-801A-50AC-C6ADA165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9F3CB3D-A0C0-5772-2A3E-2117C4F13F59}"/>
              </a:ext>
            </a:extLst>
          </p:cNvPr>
          <p:cNvSpPr/>
          <p:nvPr/>
        </p:nvSpPr>
        <p:spPr>
          <a:xfrm>
            <a:off x="0" y="3590381"/>
            <a:ext cx="9144000" cy="32676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2E6397-6630-62B5-8FD1-68D63C3D5724}"/>
              </a:ext>
            </a:extLst>
          </p:cNvPr>
          <p:cNvSpPr txBox="1"/>
          <p:nvPr/>
        </p:nvSpPr>
        <p:spPr>
          <a:xfrm>
            <a:off x="537493" y="3708405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直接話法内の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文目は、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「ここに」という意味をもち、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nine  hours  ago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9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時間前に」という意味をもち、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ADC5D72-1B9B-158F-FF9A-41BBC673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C9274FD-9EA2-51DA-3B42-DBBB7F63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240" b="32494"/>
          <a:stretch/>
        </p:blipFill>
        <p:spPr>
          <a:xfrm>
            <a:off x="284173" y="1022215"/>
            <a:ext cx="8575200" cy="1996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4C411A-29C8-9553-B162-5E4CE6F7E2A5}"/>
              </a:ext>
            </a:extLst>
          </p:cNvPr>
          <p:cNvSpPr txBox="1"/>
          <p:nvPr/>
        </p:nvSpPr>
        <p:spPr>
          <a:xfrm>
            <a:off x="537494" y="3001876"/>
            <a:ext cx="8069013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ボブは、「ぼくたちは９時間前にここに来た。いつになったら飛行機は飛ぶのだろう」と言いました。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0219226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F74E5-94A7-0018-DC1D-C53E28B0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5464E3A-ED04-0CD3-BDBF-E9F9C3F7B5DC}"/>
              </a:ext>
            </a:extLst>
          </p:cNvPr>
          <p:cNvSpPr/>
          <p:nvPr/>
        </p:nvSpPr>
        <p:spPr>
          <a:xfrm>
            <a:off x="0" y="3590381"/>
            <a:ext cx="9144000" cy="32676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AFBA92-3694-8D1D-40EA-57E1389C38ED}"/>
              </a:ext>
            </a:extLst>
          </p:cNvPr>
          <p:cNvSpPr txBox="1"/>
          <p:nvPr/>
        </p:nvSpPr>
        <p:spPr>
          <a:xfrm>
            <a:off x="537493" y="372135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直接話法内の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文目は、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our plane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take off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「ここに」という意味をもち、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は時間をたずねる疑問詞で、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「いつ」という意味をもちます。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CAF2099-619A-5775-D4D8-BA803AF9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29D3051-4996-B1DF-AFC0-998173C1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240" b="32494"/>
          <a:stretch/>
        </p:blipFill>
        <p:spPr>
          <a:xfrm>
            <a:off x="284173" y="1022215"/>
            <a:ext cx="8575200" cy="1996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42132A-9AAF-7E69-802D-0224DF081A3F}"/>
              </a:ext>
            </a:extLst>
          </p:cNvPr>
          <p:cNvSpPr txBox="1"/>
          <p:nvPr/>
        </p:nvSpPr>
        <p:spPr>
          <a:xfrm>
            <a:off x="537494" y="3001876"/>
            <a:ext cx="8069013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ボブは、「ぼくたちは９時間前にここに来た。いつになったら飛行機は飛ぶのだろう」と言いました。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34892094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ECDD6-5ACB-BE53-FBA1-41993C51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4E260D2-5050-9C19-F042-B21E9A29CC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52" b="24211"/>
          <a:stretch/>
        </p:blipFill>
        <p:spPr>
          <a:xfrm>
            <a:off x="284173" y="1022216"/>
            <a:ext cx="8575200" cy="76562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C406601-4EEF-CDD1-A895-D42A07F1581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81F570-D8FC-6511-F335-B7DB72A3D7FF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heard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news 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just 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「ちょうどそのとき」という意味をもち、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heard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038562-9520-21F6-37DF-8D75998F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D9F809-D24C-D662-BCD6-19F2F96D6EC1}"/>
              </a:ext>
            </a:extLst>
          </p:cNvPr>
          <p:cNvSpPr txBox="1"/>
          <p:nvPr/>
        </p:nvSpPr>
        <p:spPr>
          <a:xfrm>
            <a:off x="537493" y="1767406"/>
            <a:ext cx="522467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しかし、ちょうどそのとき、彼らは知らせを聞きました。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34583063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16765</TotalTime>
  <Words>956</Words>
  <Application>Microsoft Office PowerPoint</Application>
  <PresentationFormat>画面に合わせる (4:3)</PresentationFormat>
  <Paragraphs>94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2107</cp:revision>
  <cp:lastPrinted>2016-06-23T16:36:17Z</cp:lastPrinted>
  <dcterms:created xsi:type="dcterms:W3CDTF">2016-05-30T03:13:09Z</dcterms:created>
  <dcterms:modified xsi:type="dcterms:W3CDTF">2025-12-23T05:58:43Z</dcterms:modified>
</cp:coreProperties>
</file>