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handoutMasterIdLst>
    <p:handoutMasterId r:id="rId38"/>
  </p:handoutMasterIdLst>
  <p:sldIdLst>
    <p:sldId id="3657" r:id="rId2"/>
    <p:sldId id="3445" r:id="rId3"/>
    <p:sldId id="2531" r:id="rId4"/>
    <p:sldId id="3610" r:id="rId5"/>
    <p:sldId id="3611" r:id="rId6"/>
    <p:sldId id="3612" r:id="rId7"/>
    <p:sldId id="3613" r:id="rId8"/>
    <p:sldId id="3614" r:id="rId9"/>
    <p:sldId id="3623" r:id="rId10"/>
    <p:sldId id="3644" r:id="rId11"/>
    <p:sldId id="3524" r:id="rId12"/>
    <p:sldId id="3523" r:id="rId13"/>
    <p:sldId id="3561" r:id="rId14"/>
    <p:sldId id="3562" r:id="rId15"/>
    <p:sldId id="3563" r:id="rId16"/>
    <p:sldId id="3564" r:id="rId17"/>
    <p:sldId id="3565" r:id="rId18"/>
    <p:sldId id="3566" r:id="rId19"/>
    <p:sldId id="3567" r:id="rId20"/>
    <p:sldId id="3568" r:id="rId21"/>
    <p:sldId id="3569" r:id="rId22"/>
    <p:sldId id="3570" r:id="rId23"/>
    <p:sldId id="3573" r:id="rId24"/>
    <p:sldId id="3648" r:id="rId25"/>
    <p:sldId id="3577" r:id="rId26"/>
    <p:sldId id="3649" r:id="rId27"/>
    <p:sldId id="3650" r:id="rId28"/>
    <p:sldId id="3583" r:id="rId29"/>
    <p:sldId id="3587" r:id="rId30"/>
    <p:sldId id="3588" r:id="rId31"/>
    <p:sldId id="3589" r:id="rId32"/>
    <p:sldId id="3590" r:id="rId33"/>
    <p:sldId id="3655" r:id="rId34"/>
    <p:sldId id="3595" r:id="rId35"/>
    <p:sldId id="3609" r:id="rId36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2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308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media" Target="../media/media9.mp3"/><Relationship Id="rId7" Type="http://schemas.openxmlformats.org/officeDocument/2006/relationships/image" Target="../media/image8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9.mp3"/><Relationship Id="rId9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media" Target="../media/media10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1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10.mp3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2.png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media" Target="../media/media13.wav"/><Relationship Id="rId7" Type="http://schemas.openxmlformats.org/officeDocument/2006/relationships/image" Target="../media/image2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wav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media" Target="../media/media13.wav"/><Relationship Id="rId7" Type="http://schemas.openxmlformats.org/officeDocument/2006/relationships/image" Target="../media/image2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media" Target="../media/media13.wav"/><Relationship Id="rId7" Type="http://schemas.openxmlformats.org/officeDocument/2006/relationships/image" Target="../media/image2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16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microsoft.com/office/2007/relationships/media" Target="../media/media14.mp3"/><Relationship Id="rId7" Type="http://schemas.openxmlformats.org/officeDocument/2006/relationships/slideLayout" Target="../slideLayouts/slideLayout1.xml"/><Relationship Id="rId12" Type="http://schemas.microsoft.com/office/2007/relationships/hdphoto" Target="../media/hdphoto1.wdp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media15.mp3"/><Relationship Id="rId11" Type="http://schemas.openxmlformats.org/officeDocument/2006/relationships/image" Target="../media/image9.png"/><Relationship Id="rId5" Type="http://schemas.microsoft.com/office/2007/relationships/media" Target="../media/media15.mp3"/><Relationship Id="rId10" Type="http://schemas.openxmlformats.org/officeDocument/2006/relationships/image" Target="../media/image8.png"/><Relationship Id="rId4" Type="http://schemas.openxmlformats.org/officeDocument/2006/relationships/audio" Target="../media/media14.mp3"/><Relationship Id="rId9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17.mp3"/><Relationship Id="rId7" Type="http://schemas.openxmlformats.org/officeDocument/2006/relationships/image" Target="../media/image9.png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17.mp3"/><Relationship Id="rId9" Type="http://schemas.openxmlformats.org/officeDocument/2006/relationships/image" Target="../media/image1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media" Target="../media/media19.mp3"/><Relationship Id="rId7" Type="http://schemas.openxmlformats.org/officeDocument/2006/relationships/image" Target="../media/image20.png"/><Relationship Id="rId12" Type="http://schemas.openxmlformats.org/officeDocument/2006/relationships/image" Target="../media/image2.png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19.png"/><Relationship Id="rId11" Type="http://schemas.microsoft.com/office/2007/relationships/hdphoto" Target="../media/hdphoto1.wdp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9.png"/><Relationship Id="rId4" Type="http://schemas.openxmlformats.org/officeDocument/2006/relationships/audio" Target="../media/media19.mp3"/><Relationship Id="rId9" Type="http://schemas.openxmlformats.org/officeDocument/2006/relationships/image" Target="../media/image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5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5.mp3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6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6.mp3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84932D3-7250-2173-F0D3-86CE80238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3" name="加工効果音　学校のチャイム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83537" y="0"/>
            <a:ext cx="609600" cy="609600"/>
          </a:xfrm>
          <a:prstGeom prst="rect">
            <a:avLst/>
          </a:prstGeom>
        </p:spPr>
      </p:pic>
      <p:sp>
        <p:nvSpPr>
          <p:cNvPr id="4" name="Text Box 42">
            <a:extLst>
              <a:ext uri="{FF2B5EF4-FFF2-40B4-BE49-F238E27FC236}">
                <a16:creationId xmlns:a16="http://schemas.microsoft.com/office/drawing/2014/main" id="{DCA3B3F6-3222-7615-811E-13E01D911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489" y="191512"/>
            <a:ext cx="2930911" cy="96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講座</a:t>
            </a:r>
            <a:r>
              <a:rPr lang="en-US" altLang="ja-JP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No.4 </a:t>
            </a:r>
            <a:endParaRPr lang="en-US" altLang="ja-JP" sz="8000" b="1" dirty="0">
              <a:solidFill>
                <a:srgbClr val="FFFF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Text Box 40">
            <a:extLst>
              <a:ext uri="{FF2B5EF4-FFF2-40B4-BE49-F238E27FC236}">
                <a16:creationId xmlns:a16="http://schemas.microsoft.com/office/drawing/2014/main" id="{790F2007-BFFA-2AA6-900E-4C5C5A8B8E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1372080"/>
            <a:ext cx="8624775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第</a:t>
            </a: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3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章　</a:t>
            </a:r>
            <a:r>
              <a:rPr kumimoji="0"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There is</a:t>
            </a:r>
            <a:r>
              <a:rPr kumimoji="0"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［</a:t>
            </a:r>
            <a:r>
              <a:rPr kumimoji="0"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are</a:t>
            </a:r>
            <a:r>
              <a:rPr kumimoji="0"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］～</a:t>
            </a:r>
            <a:r>
              <a:rPr kumimoji="0"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.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Text Box 40">
            <a:extLst>
              <a:ext uri="{FF2B5EF4-FFF2-40B4-BE49-F238E27FC236}">
                <a16:creationId xmlns:a16="http://schemas.microsoft.com/office/drawing/2014/main" id="{2718A281-BD8B-EA5B-D435-3E406C7153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2605328"/>
            <a:ext cx="8210550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kumimoji="0" lang="en-US" altLang="ja-JP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There is</a:t>
            </a:r>
            <a:r>
              <a:rPr kumimoji="0" lang="ja-JP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［</a:t>
            </a:r>
            <a:r>
              <a:rPr kumimoji="0" lang="en-US" altLang="ja-JP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are</a:t>
            </a:r>
            <a:r>
              <a:rPr kumimoji="0" lang="ja-JP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］～</a:t>
            </a:r>
            <a:r>
              <a:rPr kumimoji="0" lang="en-US" altLang="ja-JP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.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FF7D480-4EC3-987A-FA17-6A4390917BB2}"/>
              </a:ext>
            </a:extLst>
          </p:cNvPr>
          <p:cNvCxnSpPr/>
          <p:nvPr/>
        </p:nvCxnSpPr>
        <p:spPr>
          <a:xfrm>
            <a:off x="519223" y="2390775"/>
            <a:ext cx="821055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52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05CFA-2CEB-0C13-E412-CCE842A8D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9207EF87-0C33-EF45-F062-32C8C3831C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4453B1D1-E254-ACDD-2F6B-A51213D13A2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AE88EB3-9828-B968-6C73-78B11B6E4CE2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Scanning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情報を検索しながら聞く！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FA1FEE58-D18B-61AD-E4FB-02244C0CAF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0178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A311540-4A34-E181-A124-E9A725DD56BB}"/>
              </a:ext>
            </a:extLst>
          </p:cNvPr>
          <p:cNvSpPr/>
          <p:nvPr/>
        </p:nvSpPr>
        <p:spPr>
          <a:xfrm>
            <a:off x="0" y="-1"/>
            <a:ext cx="9144000" cy="137922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E3DE15C-C969-6167-4142-A23FBCEC6067}"/>
              </a:ext>
            </a:extLst>
          </p:cNvPr>
          <p:cNvSpPr/>
          <p:nvPr/>
        </p:nvSpPr>
        <p:spPr>
          <a:xfrm>
            <a:off x="0" y="2905121"/>
            <a:ext cx="9144000" cy="39528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812F1ACE-5E8F-1E28-1159-4194F1A58A08}"/>
              </a:ext>
            </a:extLst>
          </p:cNvPr>
          <p:cNvGrpSpPr/>
          <p:nvPr/>
        </p:nvGrpSpPr>
        <p:grpSpPr>
          <a:xfrm>
            <a:off x="-13702" y="1399818"/>
            <a:ext cx="9157701" cy="1459582"/>
            <a:chOff x="-13702" y="1399818"/>
            <a:chExt cx="9157701" cy="1459582"/>
          </a:xfrm>
        </p:grpSpPr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177FFC47-0B0B-0128-BC86-03F16AA71F46}"/>
                </a:ext>
              </a:extLst>
            </p:cNvPr>
            <p:cNvSpPr/>
            <p:nvPr/>
          </p:nvSpPr>
          <p:spPr>
            <a:xfrm>
              <a:off x="-13702" y="1399818"/>
              <a:ext cx="9157701" cy="1459582"/>
            </a:xfrm>
            <a:prstGeom prst="rect">
              <a:avLst/>
            </a:prstGeom>
            <a:solidFill>
              <a:schemeClr val="tx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07B925D2-3CB8-3DE7-5B81-0973A6C37A7D}"/>
                </a:ext>
              </a:extLst>
            </p:cNvPr>
            <p:cNvSpPr txBox="1"/>
            <p:nvPr/>
          </p:nvSpPr>
          <p:spPr>
            <a:xfrm>
              <a:off x="404076" y="1837222"/>
              <a:ext cx="8273199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「たくさんの人々が福岡空港で待っていました」</a:t>
              </a:r>
            </a:p>
          </p:txBody>
        </p:sp>
      </p:grpSp>
      <p:pic>
        <p:nvPicPr>
          <p:cNvPr id="15" name="図 14">
            <a:extLst>
              <a:ext uri="{FF2B5EF4-FFF2-40B4-BE49-F238E27FC236}">
                <a16:creationId xmlns:a16="http://schemas.microsoft.com/office/drawing/2014/main" id="{405A9E91-ABE6-5547-27B9-9F4937028C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713" y="3672951"/>
            <a:ext cx="2905123" cy="2905123"/>
          </a:xfrm>
          <a:prstGeom prst="rect">
            <a:avLst/>
          </a:prstGeom>
        </p:spPr>
      </p:pic>
      <p:sp>
        <p:nvSpPr>
          <p:cNvPr id="16" name="乗算記号 15">
            <a:extLst>
              <a:ext uri="{FF2B5EF4-FFF2-40B4-BE49-F238E27FC236}">
                <a16:creationId xmlns:a16="http://schemas.microsoft.com/office/drawing/2014/main" id="{0178D076-B21A-C5AB-C392-A7F92A174744}"/>
              </a:ext>
            </a:extLst>
          </p:cNvPr>
          <p:cNvSpPr/>
          <p:nvPr/>
        </p:nvSpPr>
        <p:spPr>
          <a:xfrm>
            <a:off x="2215933" y="3075286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" name="楕円 16">
            <a:extLst>
              <a:ext uri="{FF2B5EF4-FFF2-40B4-BE49-F238E27FC236}">
                <a16:creationId xmlns:a16="http://schemas.microsoft.com/office/drawing/2014/main" id="{F2AA3EF7-0556-0A48-81E3-41CE2343BF01}"/>
              </a:ext>
            </a:extLst>
          </p:cNvPr>
          <p:cNvSpPr/>
          <p:nvPr/>
        </p:nvSpPr>
        <p:spPr>
          <a:xfrm>
            <a:off x="476890" y="382397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931C7653-FB8A-4DFD-8FFD-8AE379F25C02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FB10954E-BC36-4736-9D1C-61D22809A4E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5FEC9E7-5CA1-5921-FFFF-45FD106CCC23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１の日本語と、放送される英文の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内容が合っているか聞き取りましょう。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0784202-6EFC-272B-0C50-B1CDBBCD8E6B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AS_G2_04_05_reading_s1_1">
            <a:hlinkClick r:id="" action="ppaction://media"/>
            <a:extLst>
              <a:ext uri="{FF2B5EF4-FFF2-40B4-BE49-F238E27FC236}">
                <a16:creationId xmlns:a16="http://schemas.microsoft.com/office/drawing/2014/main" id="{3E6EBB05-F12F-418F-C169-BC105B5923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721975" y="2022475"/>
            <a:ext cx="406400" cy="406400"/>
          </a:xfrm>
          <a:prstGeom prst="rect">
            <a:avLst/>
          </a:prstGeom>
        </p:spPr>
      </p:pic>
      <p:pic>
        <p:nvPicPr>
          <p:cNvPr id="10" name="AS_G2_04_06_reading_s1_2">
            <a:hlinkClick r:id="" action="ppaction://media"/>
            <a:extLst>
              <a:ext uri="{FF2B5EF4-FFF2-40B4-BE49-F238E27FC236}">
                <a16:creationId xmlns:a16="http://schemas.microsoft.com/office/drawing/2014/main" id="{759D545A-A3BC-1284-B69D-AF6BC29FA0B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356975" y="2022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6285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3635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3130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5" grpId="0" animBg="1"/>
      <p:bldP spid="5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6118999-E632-C15E-472C-96607041DEE9}"/>
              </a:ext>
            </a:extLst>
          </p:cNvPr>
          <p:cNvSpPr/>
          <p:nvPr/>
        </p:nvSpPr>
        <p:spPr>
          <a:xfrm>
            <a:off x="0" y="0"/>
            <a:ext cx="9144000" cy="4397613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955B84EE-29D3-4DFB-AD3F-BFB333D7B077}"/>
              </a:ext>
            </a:extLst>
          </p:cNvPr>
          <p:cNvSpPr txBox="1"/>
          <p:nvPr/>
        </p:nvSpPr>
        <p:spPr>
          <a:xfrm>
            <a:off x="428624" y="4628290"/>
            <a:ext cx="82867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000" dirty="0">
                <a:solidFill>
                  <a:srgbClr val="C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英文がどれくらい理解できたかチェックしましょう。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6C41A13-0EB3-BC14-3734-129477A3C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969" y="5426384"/>
            <a:ext cx="8594062" cy="641147"/>
          </a:xfrm>
          <a:prstGeom prst="rect">
            <a:avLst/>
          </a:prstGeom>
        </p:spPr>
      </p:pic>
      <p:sp>
        <p:nvSpPr>
          <p:cNvPr id="6" name="楕円 5">
            <a:extLst>
              <a:ext uri="{FF2B5EF4-FFF2-40B4-BE49-F238E27FC236}">
                <a16:creationId xmlns:a16="http://schemas.microsoft.com/office/drawing/2014/main" id="{516F39C1-D9A3-BEC2-62D1-2C3824B5CC60}"/>
              </a:ext>
            </a:extLst>
          </p:cNvPr>
          <p:cNvSpPr/>
          <p:nvPr/>
        </p:nvSpPr>
        <p:spPr>
          <a:xfrm>
            <a:off x="6106503" y="5353716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楕円 4">
            <a:extLst>
              <a:ext uri="{FF2B5EF4-FFF2-40B4-BE49-F238E27FC236}">
                <a16:creationId xmlns:a16="http://schemas.microsoft.com/office/drawing/2014/main" id="{0936666B-84DF-E436-A2CE-29ADD8989836}"/>
              </a:ext>
            </a:extLst>
          </p:cNvPr>
          <p:cNvSpPr/>
          <p:nvPr/>
        </p:nvSpPr>
        <p:spPr>
          <a:xfrm>
            <a:off x="3429327" y="105531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4403992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1745F7D-5335-E828-252C-AA02C11424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２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Slash Reading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意味のまとまりに分ける！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2416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75568A41-A987-4335-9B5C-037F8550143C}"/>
              </a:ext>
            </a:extLst>
          </p:cNvPr>
          <p:cNvSpPr/>
          <p:nvPr/>
        </p:nvSpPr>
        <p:spPr>
          <a:xfrm>
            <a:off x="0" y="945942"/>
            <a:ext cx="9144000" cy="591205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671BAA54-2F20-DA62-1C10-51C801BED5F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697" y="1309685"/>
            <a:ext cx="8866768" cy="4541153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10FFBC08-3118-4839-B864-2D408BDBAD51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3" name="PPT_49">
            <a:hlinkClick r:id="" action="ppaction://media"/>
            <a:extLst>
              <a:ext uri="{FF2B5EF4-FFF2-40B4-BE49-F238E27FC236}">
                <a16:creationId xmlns:a16="http://schemas.microsoft.com/office/drawing/2014/main" id="{F6165926-E8A0-4FB0-A984-E41AD3321F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7613" y="261309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8E01A49-73DE-F3B1-D4DC-0EE2AA028869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意味のまとまりごとに、短いポーズが入りますので、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スラッシュで区切って</a:t>
            </a:r>
            <a:r>
              <a:rPr lang="ja-JP" altLang="en-US" sz="2400" dirty="0">
                <a:solidFill>
                  <a:srgbClr val="FFFF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意味を考えながら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音声を聞いてみましょう。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DA848524-435A-E6AA-AE53-0B73E78B31EA}"/>
              </a:ext>
            </a:extLst>
          </p:cNvPr>
          <p:cNvCxnSpPr/>
          <p:nvPr/>
        </p:nvCxnSpPr>
        <p:spPr>
          <a:xfrm flipH="1">
            <a:off x="3940766" y="136350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8AE05F75-DF0C-17B5-9BF1-56F2F039C107}"/>
              </a:ext>
            </a:extLst>
          </p:cNvPr>
          <p:cNvCxnSpPr/>
          <p:nvPr/>
        </p:nvCxnSpPr>
        <p:spPr>
          <a:xfrm flipH="1">
            <a:off x="8755814" y="136350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53C6F28D-4211-8CE8-30CE-6BFF84720690}"/>
              </a:ext>
            </a:extLst>
          </p:cNvPr>
          <p:cNvCxnSpPr/>
          <p:nvPr/>
        </p:nvCxnSpPr>
        <p:spPr>
          <a:xfrm flipH="1">
            <a:off x="1788014" y="198173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D776AE6D-9ADD-D2D6-2DCB-5D06898C805D}"/>
              </a:ext>
            </a:extLst>
          </p:cNvPr>
          <p:cNvCxnSpPr/>
          <p:nvPr/>
        </p:nvCxnSpPr>
        <p:spPr>
          <a:xfrm flipH="1">
            <a:off x="3828696" y="198173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80B2AD0E-F855-05AF-DD78-EE6DCC5F1780}"/>
              </a:ext>
            </a:extLst>
          </p:cNvPr>
          <p:cNvCxnSpPr/>
          <p:nvPr/>
        </p:nvCxnSpPr>
        <p:spPr>
          <a:xfrm flipH="1">
            <a:off x="5690058" y="198173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A570BDF5-FC89-9FB7-8874-E47E92EFF0A4}"/>
              </a:ext>
            </a:extLst>
          </p:cNvPr>
          <p:cNvCxnSpPr/>
          <p:nvPr/>
        </p:nvCxnSpPr>
        <p:spPr>
          <a:xfrm flipH="1">
            <a:off x="6209170" y="198080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14CDD08E-C38E-B02B-7C56-BE2A7BF1D1C0}"/>
              </a:ext>
            </a:extLst>
          </p:cNvPr>
          <p:cNvCxnSpPr/>
          <p:nvPr/>
        </p:nvCxnSpPr>
        <p:spPr>
          <a:xfrm flipH="1">
            <a:off x="8070532" y="198115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コネクタ 15">
            <a:extLst>
              <a:ext uri="{FF2B5EF4-FFF2-40B4-BE49-F238E27FC236}">
                <a16:creationId xmlns:a16="http://schemas.microsoft.com/office/drawing/2014/main" id="{2F0B63AB-F0E7-1943-DF6D-E9DD70480AFD}"/>
              </a:ext>
            </a:extLst>
          </p:cNvPr>
          <p:cNvCxnSpPr/>
          <p:nvPr/>
        </p:nvCxnSpPr>
        <p:spPr>
          <a:xfrm flipH="1">
            <a:off x="1124179" y="261582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538521DA-5901-F89B-3181-E273D3E0ECDB}"/>
              </a:ext>
            </a:extLst>
          </p:cNvPr>
          <p:cNvCxnSpPr/>
          <p:nvPr/>
        </p:nvCxnSpPr>
        <p:spPr>
          <a:xfrm flipH="1">
            <a:off x="1661927" y="261582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0341DFAF-D60E-BF0A-6097-968EF2B6B71F}"/>
              </a:ext>
            </a:extLst>
          </p:cNvPr>
          <p:cNvCxnSpPr/>
          <p:nvPr/>
        </p:nvCxnSpPr>
        <p:spPr>
          <a:xfrm flipH="1">
            <a:off x="4090898" y="261582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32523F20-D5C0-2C7F-20B9-BCF934EEF49E}"/>
              </a:ext>
            </a:extLst>
          </p:cNvPr>
          <p:cNvCxnSpPr/>
          <p:nvPr/>
        </p:nvCxnSpPr>
        <p:spPr>
          <a:xfrm flipH="1">
            <a:off x="5438756" y="261309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2D2FD92E-F8CC-99D3-F616-26434BE9F94D}"/>
              </a:ext>
            </a:extLst>
          </p:cNvPr>
          <p:cNvCxnSpPr/>
          <p:nvPr/>
        </p:nvCxnSpPr>
        <p:spPr>
          <a:xfrm flipH="1">
            <a:off x="7415398" y="260704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コネクタ 21">
            <a:extLst>
              <a:ext uri="{FF2B5EF4-FFF2-40B4-BE49-F238E27FC236}">
                <a16:creationId xmlns:a16="http://schemas.microsoft.com/office/drawing/2014/main" id="{5E07FBD2-00BD-A0AA-7B27-6D88232623F3}"/>
              </a:ext>
            </a:extLst>
          </p:cNvPr>
          <p:cNvCxnSpPr/>
          <p:nvPr/>
        </p:nvCxnSpPr>
        <p:spPr>
          <a:xfrm flipH="1">
            <a:off x="858968" y="318946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>
            <a:extLst>
              <a:ext uri="{FF2B5EF4-FFF2-40B4-BE49-F238E27FC236}">
                <a16:creationId xmlns:a16="http://schemas.microsoft.com/office/drawing/2014/main" id="{BB9017D3-237D-ACDE-FD0C-B48B72301AD8}"/>
              </a:ext>
            </a:extLst>
          </p:cNvPr>
          <p:cNvCxnSpPr/>
          <p:nvPr/>
        </p:nvCxnSpPr>
        <p:spPr>
          <a:xfrm flipH="1">
            <a:off x="3663576" y="319370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コネクタ 23">
            <a:extLst>
              <a:ext uri="{FF2B5EF4-FFF2-40B4-BE49-F238E27FC236}">
                <a16:creationId xmlns:a16="http://schemas.microsoft.com/office/drawing/2014/main" id="{4740AC70-0398-08D1-7999-2F29D18C0243}"/>
              </a:ext>
            </a:extLst>
          </p:cNvPr>
          <p:cNvCxnSpPr/>
          <p:nvPr/>
        </p:nvCxnSpPr>
        <p:spPr>
          <a:xfrm flipH="1">
            <a:off x="5034347" y="319708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コネクタ 24">
            <a:extLst>
              <a:ext uri="{FF2B5EF4-FFF2-40B4-BE49-F238E27FC236}">
                <a16:creationId xmlns:a16="http://schemas.microsoft.com/office/drawing/2014/main" id="{638AD9B3-E782-45D0-F952-43365A8354C9}"/>
              </a:ext>
            </a:extLst>
          </p:cNvPr>
          <p:cNvCxnSpPr/>
          <p:nvPr/>
        </p:nvCxnSpPr>
        <p:spPr>
          <a:xfrm flipH="1">
            <a:off x="6958145" y="319708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コネクタ 25">
            <a:extLst>
              <a:ext uri="{FF2B5EF4-FFF2-40B4-BE49-F238E27FC236}">
                <a16:creationId xmlns:a16="http://schemas.microsoft.com/office/drawing/2014/main" id="{5B9AB5B6-E38F-3156-1EF6-63B24AB8AD32}"/>
              </a:ext>
            </a:extLst>
          </p:cNvPr>
          <p:cNvCxnSpPr/>
          <p:nvPr/>
        </p:nvCxnSpPr>
        <p:spPr>
          <a:xfrm flipH="1">
            <a:off x="5209380" y="382922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コネクタ 26">
            <a:extLst>
              <a:ext uri="{FF2B5EF4-FFF2-40B4-BE49-F238E27FC236}">
                <a16:creationId xmlns:a16="http://schemas.microsoft.com/office/drawing/2014/main" id="{50F19E5C-0E8E-4A44-43DD-0D1EB7B73E6C}"/>
              </a:ext>
            </a:extLst>
          </p:cNvPr>
          <p:cNvCxnSpPr/>
          <p:nvPr/>
        </p:nvCxnSpPr>
        <p:spPr>
          <a:xfrm flipH="1">
            <a:off x="7324001" y="382922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コネクタ 27">
            <a:extLst>
              <a:ext uri="{FF2B5EF4-FFF2-40B4-BE49-F238E27FC236}">
                <a16:creationId xmlns:a16="http://schemas.microsoft.com/office/drawing/2014/main" id="{1587DD7D-DE25-ACAA-B79C-C9D82663B423}"/>
              </a:ext>
            </a:extLst>
          </p:cNvPr>
          <p:cNvCxnSpPr/>
          <p:nvPr/>
        </p:nvCxnSpPr>
        <p:spPr>
          <a:xfrm flipH="1">
            <a:off x="6541874" y="136350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コネクタ 28">
            <a:extLst>
              <a:ext uri="{FF2B5EF4-FFF2-40B4-BE49-F238E27FC236}">
                <a16:creationId xmlns:a16="http://schemas.microsoft.com/office/drawing/2014/main" id="{C9CABB8B-1DBF-17B6-92B3-09A7BB792EC6}"/>
              </a:ext>
            </a:extLst>
          </p:cNvPr>
          <p:cNvCxnSpPr/>
          <p:nvPr/>
        </p:nvCxnSpPr>
        <p:spPr>
          <a:xfrm flipH="1">
            <a:off x="1057918" y="382922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コネクタ 29">
            <a:extLst>
              <a:ext uri="{FF2B5EF4-FFF2-40B4-BE49-F238E27FC236}">
                <a16:creationId xmlns:a16="http://schemas.microsoft.com/office/drawing/2014/main" id="{A5876696-F5AF-05C0-079D-D438F802EED1}"/>
              </a:ext>
            </a:extLst>
          </p:cNvPr>
          <p:cNvCxnSpPr/>
          <p:nvPr/>
        </p:nvCxnSpPr>
        <p:spPr>
          <a:xfrm flipH="1">
            <a:off x="4395107" y="382922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コネクタ 31">
            <a:extLst>
              <a:ext uri="{FF2B5EF4-FFF2-40B4-BE49-F238E27FC236}">
                <a16:creationId xmlns:a16="http://schemas.microsoft.com/office/drawing/2014/main" id="{4272DAB2-E9A2-160D-E43A-9B6DC4EDEABC}"/>
              </a:ext>
            </a:extLst>
          </p:cNvPr>
          <p:cNvCxnSpPr/>
          <p:nvPr/>
        </p:nvCxnSpPr>
        <p:spPr>
          <a:xfrm flipH="1">
            <a:off x="889453" y="443963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4EE61B73-1537-EEDC-C8B2-8A9D4D5F5B77}"/>
              </a:ext>
            </a:extLst>
          </p:cNvPr>
          <p:cNvCxnSpPr/>
          <p:nvPr/>
        </p:nvCxnSpPr>
        <p:spPr>
          <a:xfrm flipH="1">
            <a:off x="4717301" y="443963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コネクタ 38">
            <a:extLst>
              <a:ext uri="{FF2B5EF4-FFF2-40B4-BE49-F238E27FC236}">
                <a16:creationId xmlns:a16="http://schemas.microsoft.com/office/drawing/2014/main" id="{4D65C84B-884D-0CD5-8834-2F2C88EDE70D}"/>
              </a:ext>
            </a:extLst>
          </p:cNvPr>
          <p:cNvCxnSpPr/>
          <p:nvPr/>
        </p:nvCxnSpPr>
        <p:spPr>
          <a:xfrm flipH="1">
            <a:off x="5623797" y="443963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AS_G2_04_07_reading_s2">
            <a:hlinkClick r:id="" action="ppaction://media"/>
            <a:extLst>
              <a:ext uri="{FF2B5EF4-FFF2-40B4-BE49-F238E27FC236}">
                <a16:creationId xmlns:a16="http://schemas.microsoft.com/office/drawing/2014/main" id="{73FB0456-E4E4-CCC2-17F0-0AA6733A235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086975" y="1069975"/>
            <a:ext cx="406400" cy="406400"/>
          </a:xfrm>
          <a:prstGeom prst="rect">
            <a:avLst/>
          </a:prstGeom>
        </p:spPr>
      </p:pic>
      <p:pic>
        <p:nvPicPr>
          <p:cNvPr id="7" name="AS_G2_04_07_reading_s2">
            <a:hlinkClick r:id="" action="ppaction://media"/>
            <a:extLst>
              <a:ext uri="{FF2B5EF4-FFF2-40B4-BE49-F238E27FC236}">
                <a16:creationId xmlns:a16="http://schemas.microsoft.com/office/drawing/2014/main" id="{080C1604-4243-5EE8-9F8B-85B27A2A3FA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065930" y="1677569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6500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05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10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1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2FE0F803-EA1C-4994-ABEC-41170338D7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３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Repeating</a:t>
            </a:r>
          </a:p>
          <a:p>
            <a:r>
              <a:rPr kumimoji="1"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ネイティブスピーカーに続いて音読する！</a:t>
            </a: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7181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正方形/長方形 95">
            <a:extLst>
              <a:ext uri="{FF2B5EF4-FFF2-40B4-BE49-F238E27FC236}">
                <a16:creationId xmlns:a16="http://schemas.microsoft.com/office/drawing/2014/main" id="{F4E8B40C-C6F4-4572-AC80-9B77C150102E}"/>
              </a:ext>
            </a:extLst>
          </p:cNvPr>
          <p:cNvSpPr/>
          <p:nvPr/>
        </p:nvSpPr>
        <p:spPr>
          <a:xfrm>
            <a:off x="0" y="572522"/>
            <a:ext cx="9144000" cy="62854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1B67BCA8-106E-77E9-BD82-0B672E9B0E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7748" y="648739"/>
            <a:ext cx="6885189" cy="6093891"/>
          </a:xfrm>
          <a:prstGeom prst="rect">
            <a:avLst/>
          </a:prstGeom>
        </p:spPr>
      </p:pic>
      <p:sp>
        <p:nvSpPr>
          <p:cNvPr id="97" name="正方形/長方形 96">
            <a:extLst>
              <a:ext uri="{FF2B5EF4-FFF2-40B4-BE49-F238E27FC236}">
                <a16:creationId xmlns:a16="http://schemas.microsoft.com/office/drawing/2014/main" id="{5814C3A0-B340-49EC-B252-9A29E66FBC30}"/>
              </a:ext>
            </a:extLst>
          </p:cNvPr>
          <p:cNvSpPr/>
          <p:nvPr/>
        </p:nvSpPr>
        <p:spPr>
          <a:xfrm>
            <a:off x="0" y="-1"/>
            <a:ext cx="9144000" cy="58957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1025C19-8E67-A476-46E4-CDA8767EB700}"/>
              </a:ext>
            </a:extLst>
          </p:cNvPr>
          <p:cNvSpPr txBox="1"/>
          <p:nvPr/>
        </p:nvSpPr>
        <p:spPr>
          <a:xfrm>
            <a:off x="302136" y="55428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４の本文を見ながら、音声の後に続いて、リピートしてみましょう。</a:t>
            </a:r>
            <a:endParaRPr kumimoji="1" lang="ja-JP" altLang="en-US" sz="2400" b="1" spc="-150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5" name="AS_G2_04_10_reading_s3">
            <a:hlinkClick r:id="" action="ppaction://media"/>
            <a:extLst>
              <a:ext uri="{FF2B5EF4-FFF2-40B4-BE49-F238E27FC236}">
                <a16:creationId xmlns:a16="http://schemas.microsoft.com/office/drawing/2014/main" id="{675C0CD0-A4D1-3E52-F4F0-DC21F98969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740900" y="7683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922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25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A451C5C3-0504-D018-10C6-B797A378CE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４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英語の語順通りに音読する！</a:t>
            </a:r>
            <a:endParaRPr kumimoji="1" lang="ja-JP" altLang="en-US" sz="44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6166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2120E39-9C6D-4F9E-AAD1-B3D9C45B9B15}"/>
              </a:ext>
            </a:extLst>
          </p:cNvPr>
          <p:cNvSpPr txBox="1"/>
          <p:nvPr/>
        </p:nvSpPr>
        <p:spPr>
          <a:xfrm>
            <a:off x="533401" y="854574"/>
            <a:ext cx="45719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自主練</a:t>
            </a:r>
            <a:endParaRPr kumimoji="1" lang="ja-JP" altLang="en-US" sz="6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１分間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21AE6ED-8140-440B-8C13-6D45F6803B50}"/>
              </a:ext>
            </a:extLst>
          </p:cNvPr>
          <p:cNvSpPr txBox="1"/>
          <p:nvPr/>
        </p:nvSpPr>
        <p:spPr>
          <a:xfrm>
            <a:off x="533401" y="4710469"/>
            <a:ext cx="8077200" cy="132343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スラッシュごとに、</a:t>
            </a:r>
            <a:r>
              <a:rPr kumimoji="1" lang="ja-JP" altLang="en-US" sz="4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</a:t>
            </a:r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→</a:t>
            </a:r>
            <a:r>
              <a:rPr kumimoji="1" lang="ja-JP" altLang="en-US" sz="4000" b="1" dirty="0">
                <a:solidFill>
                  <a:srgbClr val="0043C8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日本語</a:t>
            </a:r>
          </a:p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声に出して覚えましょう</a:t>
            </a:r>
          </a:p>
        </p:txBody>
      </p:sp>
      <p:pic>
        <p:nvPicPr>
          <p:cNvPr id="3" name="グラフィックス 2" descr="ストップウォッチ">
            <a:extLst>
              <a:ext uri="{FF2B5EF4-FFF2-40B4-BE49-F238E27FC236}">
                <a16:creationId xmlns:a16="http://schemas.microsoft.com/office/drawing/2014/main" id="{375A78A2-C117-0FE0-9430-D075102E0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3601" y="507461"/>
            <a:ext cx="4057008" cy="4057008"/>
          </a:xfrm>
          <a:prstGeom prst="rect">
            <a:avLst/>
          </a:prstGeom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3558C93E-5D59-34E9-F4FB-C7802ED8F2E7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3212488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1109809"/>
            <a:ext cx="7951304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 be quiet !</a:t>
            </a:r>
          </a:p>
        </p:txBody>
      </p:sp>
    </p:spTree>
    <p:extLst>
      <p:ext uri="{BB962C8B-B14F-4D97-AF65-F5344CB8AC3E}">
        <p14:creationId xmlns:p14="http://schemas.microsoft.com/office/powerpoint/2010/main" val="15401399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438E43EC-E72A-16EE-5232-48A9128622E3}"/>
              </a:ext>
            </a:extLst>
          </p:cNvPr>
          <p:cNvSpPr/>
          <p:nvPr/>
        </p:nvSpPr>
        <p:spPr>
          <a:xfrm>
            <a:off x="687664" y="4753110"/>
            <a:ext cx="2558876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D20DDCAB-EC87-E9E4-535C-F7D0C514C870}"/>
              </a:ext>
            </a:extLst>
          </p:cNvPr>
          <p:cNvSpPr/>
          <p:nvPr/>
        </p:nvSpPr>
        <p:spPr>
          <a:xfrm>
            <a:off x="863832" y="3976024"/>
            <a:ext cx="6602369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A6A5D275-2966-56E5-48F4-F2C93C9F53D4}"/>
              </a:ext>
            </a:extLst>
          </p:cNvPr>
          <p:cNvSpPr/>
          <p:nvPr/>
        </p:nvSpPr>
        <p:spPr>
          <a:xfrm>
            <a:off x="687663" y="4353705"/>
            <a:ext cx="6476535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25C8B1FA-9F62-CB8D-69AC-639CC2E33738}"/>
              </a:ext>
            </a:extLst>
          </p:cNvPr>
          <p:cNvSpPr/>
          <p:nvPr/>
        </p:nvSpPr>
        <p:spPr>
          <a:xfrm>
            <a:off x="863833" y="2849983"/>
            <a:ext cx="4396064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9DC6000-DC47-7C91-DB41-66B6F66FCA75}"/>
              </a:ext>
            </a:extLst>
          </p:cNvPr>
          <p:cNvSpPr/>
          <p:nvPr/>
        </p:nvSpPr>
        <p:spPr>
          <a:xfrm>
            <a:off x="687663" y="3244442"/>
            <a:ext cx="5931251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D3FE033-2669-1F43-0FC7-62E7A8E718AF}"/>
              </a:ext>
            </a:extLst>
          </p:cNvPr>
          <p:cNvSpPr/>
          <p:nvPr/>
        </p:nvSpPr>
        <p:spPr>
          <a:xfrm>
            <a:off x="863834" y="1754150"/>
            <a:ext cx="3263550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A7E1C6DB-DB34-F07A-2BE5-D897257F3631}"/>
              </a:ext>
            </a:extLst>
          </p:cNvPr>
          <p:cNvSpPr/>
          <p:nvPr/>
        </p:nvSpPr>
        <p:spPr>
          <a:xfrm>
            <a:off x="687663" y="2148163"/>
            <a:ext cx="5931251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50E4FDB-24E1-F485-DA43-5A1A086BBF4B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/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P.30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基本文法の整理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5C25A84-2B03-2C57-C3F4-C0C803B88189}"/>
              </a:ext>
            </a:extLst>
          </p:cNvPr>
          <p:cNvSpPr txBox="1"/>
          <p:nvPr/>
        </p:nvSpPr>
        <p:spPr>
          <a:xfrm>
            <a:off x="620817" y="1714563"/>
            <a:ext cx="8196012" cy="34163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There is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［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are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］～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.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の文は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「（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…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に）～がある［いる］。」という意味を表す。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〈not any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＋名詞の複数形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〉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の文は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「（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…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に）～がひとつもない」という意味を表す。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〈How many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＋名詞の複数形＋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are there ...?〉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の文は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「（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…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に）～がいくつありますか［何人いますか］。」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という意味を表す。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FA0203C-156E-7709-19DE-5DBC56B166F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4385C575-7A0C-E5B9-BCE7-7D5CD027EC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32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68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268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68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268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768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268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768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3" grpId="0" animBg="1"/>
      <p:bldP spid="11" grpId="0" animBg="1"/>
      <p:bldP spid="12" grpId="0" animBg="1"/>
      <p:bldP spid="9" grpId="0" animBg="1"/>
      <p:bldP spid="10" grpId="0" animBg="1"/>
      <p:bldP spid="6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4A1C7414-05BE-2203-2C4B-83D5DFFEDADC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AF6AC03E-59AD-B890-7B29-D7929E4E974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6399" y="191165"/>
            <a:ext cx="6885189" cy="6093891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grpSp>
        <p:nvGrpSpPr>
          <p:cNvPr id="49" name="グループ化 48">
            <a:extLst>
              <a:ext uri="{FF2B5EF4-FFF2-40B4-BE49-F238E27FC236}">
                <a16:creationId xmlns:a16="http://schemas.microsoft.com/office/drawing/2014/main" id="{129884B3-2F93-5186-36B1-A706339E5A58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46B9E4-D6C8-EFC7-0118-DD914BA9F85C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F00C167E-9ED8-FAB1-5E8A-33565342F8E4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0508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41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75F5844C-917B-B688-91F7-CCB76BD111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657" y="542377"/>
            <a:ext cx="4697280" cy="469728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29D603F-DD35-3B92-3D5A-F52DC69864CC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968E8BF2-80F3-C7CD-7412-864F8CDD30FD}"/>
              </a:ext>
            </a:extLst>
          </p:cNvPr>
          <p:cNvGrpSpPr/>
          <p:nvPr/>
        </p:nvGrpSpPr>
        <p:grpSpPr>
          <a:xfrm>
            <a:off x="2217138" y="3836504"/>
            <a:ext cx="8468376" cy="3021496"/>
            <a:chOff x="2217138" y="3836504"/>
            <a:chExt cx="8468376" cy="3021496"/>
          </a:xfrm>
        </p:grpSpPr>
        <p:sp>
          <p:nvSpPr>
            <p:cNvPr id="9" name="タイトル 1">
              <a:extLst>
                <a:ext uri="{FF2B5EF4-FFF2-40B4-BE49-F238E27FC236}">
                  <a16:creationId xmlns:a16="http://schemas.microsoft.com/office/drawing/2014/main" id="{A3D3352E-0763-630D-6C66-369453AA070D}"/>
                </a:ext>
              </a:extLst>
            </p:cNvPr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Pairs</a:t>
              </a:r>
              <a:r>
                <a:rPr lang="ja-JP" altLang="en-US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  <p:sp>
          <p:nvSpPr>
            <p:cNvPr id="4" name="タイトル 1"/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solidFill>
                    <a:srgbClr val="00206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</a:t>
              </a:r>
              <a:r>
                <a:rPr lang="en-US" altLang="ja-JP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Pairs</a:t>
              </a:r>
              <a:r>
                <a:rPr lang="ja-JP" altLang="en-US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0194738"/>
      </p:ext>
    </p:extLst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82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20FA1F9D-48C1-BC88-A431-72822240BCF9}"/>
              </a:ext>
            </a:extLst>
          </p:cNvPr>
          <p:cNvSpPr/>
          <p:nvPr/>
        </p:nvSpPr>
        <p:spPr>
          <a:xfrm>
            <a:off x="0" y="912252"/>
            <a:ext cx="9144000" cy="594574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7097FE5-6A18-A381-8EDE-DF79802D065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353E78D-F433-C296-0A6D-815CD69F7EF8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スラッシュごとに英語と日本語を交互に音読してください。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3D62132-1517-4DA2-9DD0-0F6B669B30A4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4D226FD-0D2C-4A5C-9F76-ED9D45562FD8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775FC5C-57DA-4C29-8632-BEA0459676F3}"/>
              </a:ext>
            </a:extLst>
          </p:cNvPr>
          <p:cNvSpPr txBox="1"/>
          <p:nvPr/>
        </p:nvSpPr>
        <p:spPr>
          <a:xfrm>
            <a:off x="804241" y="2506431"/>
            <a:ext cx="7802218" cy="95410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AC0BCF0-3374-4A01-AE7C-2DB6415C55DC}"/>
              </a:ext>
            </a:extLst>
          </p:cNvPr>
          <p:cNvSpPr txBox="1"/>
          <p:nvPr/>
        </p:nvSpPr>
        <p:spPr>
          <a:xfrm>
            <a:off x="804241" y="5231681"/>
            <a:ext cx="7802218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5DBE0A10-7312-49C3-9A76-9F919653034E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2ABB009C-0138-40E7-8FD8-65A058C4C1E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795750"/>
      </p:ext>
    </p:extLst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19BC80AF-8930-0316-8F79-16902F96FF8B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E2846398-81C4-B3D7-A825-EEADA9B5AE0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6399" y="191165"/>
            <a:ext cx="6885189" cy="6093891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5" name="Rectangle 2">
            <a:extLst>
              <a:ext uri="{FF2B5EF4-FFF2-40B4-BE49-F238E27FC236}">
                <a16:creationId xmlns:a16="http://schemas.microsoft.com/office/drawing/2014/main" id="{1FA1AE36-D27E-4308-8B08-F6DA695DBD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615243AA-08B8-D310-936A-C83DBBD1CABA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C16024F7-174C-7E8B-7B14-B59053A77310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E6018E17-3E28-B8D0-044E-C53AFBA0EE81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00230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C3E7977E-772C-66C1-9ADE-C9B7B2389F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５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7354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1756B-F3C2-15F5-A2FB-B5AF8382F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502067B-980B-954A-DBAB-B1D45B37F591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9171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95EB1E-EE6B-A59E-72D6-4760E5B31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6B46D7F0-95A7-9F91-2768-74E10AB3714D}"/>
              </a:ext>
            </a:extLst>
          </p:cNvPr>
          <p:cNvSpPr/>
          <p:nvPr/>
        </p:nvSpPr>
        <p:spPr>
          <a:xfrm>
            <a:off x="0" y="912252"/>
            <a:ext cx="9144000" cy="592962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FD64176-FDE6-E95D-D19C-F185143D69D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01992B7-3FE5-36C5-26F7-1EA9AD3B5D34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スラッシュごとに英語を音読し、日本語に訳してください。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474ADA8-AF8D-BC24-88CB-B47577A088F6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3F5F5C3-7101-29FB-76B5-A766019AF05A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3FD2652-20A1-42F2-2DC5-79CD473B8D26}"/>
              </a:ext>
            </a:extLst>
          </p:cNvPr>
          <p:cNvSpPr txBox="1"/>
          <p:nvPr/>
        </p:nvSpPr>
        <p:spPr>
          <a:xfrm>
            <a:off x="804241" y="2506431"/>
            <a:ext cx="7802218" cy="138499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パートナーに伝わるように一生懸命音読する。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さんは、あなたの声だけが頼りです！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7097649-8F03-4F88-D44E-85A5C9F91EC0}"/>
              </a:ext>
            </a:extLst>
          </p:cNvPr>
          <p:cNvSpPr txBox="1"/>
          <p:nvPr/>
        </p:nvSpPr>
        <p:spPr>
          <a:xfrm>
            <a:off x="804241" y="5231681"/>
            <a:ext cx="7802218" cy="13849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テキストは見ない！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不自然な日本語でいいのでクイックレスポンス。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反射神経＆集中力を高めろ！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36A4A52B-77C4-B6B6-514C-CBAA69502C62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B6003BA8-7E0B-17AE-C530-36CFA7AA209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153817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B0E002E-AFED-FCA8-1B19-B78249D5653A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161FD78D-3AB4-D908-3A0F-BA8C887129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7756" y="191164"/>
            <a:ext cx="6880156" cy="6111434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6" name="Rectangle 2">
            <a:extLst>
              <a:ext uri="{FF2B5EF4-FFF2-40B4-BE49-F238E27FC236}">
                <a16:creationId xmlns:a16="http://schemas.microsoft.com/office/drawing/2014/main" id="{3D9DF37B-8401-4B36-A293-9F54BDF31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51" name="グループ化 50">
            <a:extLst>
              <a:ext uri="{FF2B5EF4-FFF2-40B4-BE49-F238E27FC236}">
                <a16:creationId xmlns:a16="http://schemas.microsoft.com/office/drawing/2014/main" id="{4AAD4E0E-56C7-39DF-C79D-7ED29440CBA0}"/>
              </a:ext>
            </a:extLst>
          </p:cNvPr>
          <p:cNvGrpSpPr/>
          <p:nvPr/>
        </p:nvGrpSpPr>
        <p:grpSpPr>
          <a:xfrm>
            <a:off x="0" y="1807715"/>
            <a:ext cx="9144000" cy="3473939"/>
            <a:chOff x="0" y="1093632"/>
            <a:chExt cx="9144000" cy="3473939"/>
          </a:xfrm>
        </p:grpSpPr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A067ECA5-A52D-336D-BDB8-E0A60825FE01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027F7D23-52D6-9593-90C9-B56B717A8D3D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29150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ACA4ADF-EA90-1CF8-A4FC-759F46A444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６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Dictation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英語の音声を書き取る！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5629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AB4B93B-15FB-43E7-8079-B3162DEA95E0}"/>
              </a:ext>
            </a:extLst>
          </p:cNvPr>
          <p:cNvSpPr/>
          <p:nvPr/>
        </p:nvSpPr>
        <p:spPr>
          <a:xfrm>
            <a:off x="0" y="1029686"/>
            <a:ext cx="9144000" cy="582831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9220B91-586A-A809-535E-5DF5CD972C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277" y="1159001"/>
            <a:ext cx="8611483" cy="4998518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1FC1979-4189-4538-A9D0-07D470F535F3}"/>
              </a:ext>
            </a:extLst>
          </p:cNvPr>
          <p:cNvSpPr/>
          <p:nvPr/>
        </p:nvSpPr>
        <p:spPr>
          <a:xfrm>
            <a:off x="0" y="-1"/>
            <a:ext cx="9144000" cy="102968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43C86BA-35A9-47C6-8FA2-B588921918DC}"/>
              </a:ext>
            </a:extLst>
          </p:cNvPr>
          <p:cNvSpPr txBox="1"/>
          <p:nvPr/>
        </p:nvSpPr>
        <p:spPr>
          <a:xfrm>
            <a:off x="302136" y="69374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それぞれ、音声が４回ずつ流れます。音声のあとに、ポーズがありますので、すべて英語でリピートしてください。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5" name="AS_G2_04_01_kihon">
            <a:hlinkClick r:id="" action="ppaction://media"/>
            <a:extLst>
              <a:ext uri="{FF2B5EF4-FFF2-40B4-BE49-F238E27FC236}">
                <a16:creationId xmlns:a16="http://schemas.microsoft.com/office/drawing/2014/main" id="{B9D65510-A2C1-47A2-F5FC-BF81AC1D77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764115" y="102968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878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94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DC326798-9AF0-4268-A024-AB2BF7D2F27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2B5D96C2-8137-1FC0-8081-B64C5FA8E27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0202" y="1872128"/>
            <a:ext cx="8769126" cy="4471522"/>
          </a:xfrm>
          <a:prstGeom prst="rect">
            <a:avLst/>
          </a:prstGeom>
        </p:spPr>
      </p:pic>
      <p:pic>
        <p:nvPicPr>
          <p:cNvPr id="20" name="PPT_20">
            <a:hlinkClick r:id="" action="ppaction://media"/>
            <a:extLst>
              <a:ext uri="{FF2B5EF4-FFF2-40B4-BE49-F238E27FC236}">
                <a16:creationId xmlns:a16="http://schemas.microsoft.com/office/drawing/2014/main" id="{8A39EAC2-8D25-4F65-9D0D-4272A124E1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ECC31C78-C7F1-4EBA-BD73-DDE98B3288C8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D31121AF-649C-47B2-8D92-081E43F9D17E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013DE844-5730-4396-ACAC-B946ADD5A92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FB5ABDDB-BCAF-4D66-AC53-2DBDB77218E9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842196D1-EE66-456A-8241-6EC4587168C2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4" name="図 33">
              <a:extLst>
                <a:ext uri="{FF2B5EF4-FFF2-40B4-BE49-F238E27FC236}">
                  <a16:creationId xmlns:a16="http://schemas.microsoft.com/office/drawing/2014/main" id="{03A3D3AD-4D1B-4E2D-8681-24BF2D49EF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6122E27F-992C-4D10-8A15-79AB98918DF9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4F1E48CA-C0C7-4ACF-9C62-2FEF85FE9B31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7" name="図 36">
              <a:extLst>
                <a:ext uri="{FF2B5EF4-FFF2-40B4-BE49-F238E27FC236}">
                  <a16:creationId xmlns:a16="http://schemas.microsoft.com/office/drawing/2014/main" id="{1FB3E4F0-45BA-4511-86CC-CB4E5C91FF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C5CDEEF-2A83-8AA4-DFBD-A0E2D96CBF9B}"/>
              </a:ext>
            </a:extLst>
          </p:cNvPr>
          <p:cNvSpPr txBox="1"/>
          <p:nvPr/>
        </p:nvSpPr>
        <p:spPr>
          <a:xfrm>
            <a:off x="302136" y="190561"/>
            <a:ext cx="5696511" cy="11387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音声を聞いて、単語を書き取りましょう。 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書き取るためのポーズが入った音声</a:t>
            </a:r>
            <a:endParaRPr lang="en-US" altLang="ja-JP" sz="20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ナチュラルスピードの音声</a:t>
            </a:r>
            <a:endParaRPr kumimoji="1" lang="ja-JP" altLang="en-US" sz="22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DE73772-5A84-7C50-8CBE-CF843B1D6B84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73E6105-E9B3-16D9-D369-CCEBA0B68F85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38370B8-E08A-77F8-B16B-26E0ED239D4E}"/>
              </a:ext>
            </a:extLst>
          </p:cNvPr>
          <p:cNvSpPr txBox="1"/>
          <p:nvPr/>
        </p:nvSpPr>
        <p:spPr>
          <a:xfrm>
            <a:off x="2316275" y="1806533"/>
            <a:ext cx="279865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his        mother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AF768433-D5E8-64D2-3302-58B507EA8984}"/>
              </a:ext>
            </a:extLst>
          </p:cNvPr>
          <p:cNvSpPr txBox="1"/>
          <p:nvPr/>
        </p:nvSpPr>
        <p:spPr>
          <a:xfrm>
            <a:off x="1704557" y="2319627"/>
            <a:ext cx="88624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long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771B1E71-B489-F190-645F-88A3165BFEB0}"/>
              </a:ext>
            </a:extLst>
          </p:cNvPr>
          <p:cNvSpPr txBox="1"/>
          <p:nvPr/>
        </p:nvSpPr>
        <p:spPr>
          <a:xfrm>
            <a:off x="4011477" y="2338925"/>
            <a:ext cx="241789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There     were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13BA9D37-2C42-318D-4E95-EFFB248E9D2C}"/>
              </a:ext>
            </a:extLst>
          </p:cNvPr>
          <p:cNvSpPr txBox="1"/>
          <p:nvPr/>
        </p:nvSpPr>
        <p:spPr>
          <a:xfrm>
            <a:off x="2421866" y="3358682"/>
            <a:ext cx="103571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808220B8-C61B-924E-0084-26E20A368FA8}"/>
              </a:ext>
            </a:extLst>
          </p:cNvPr>
          <p:cNvSpPr txBox="1"/>
          <p:nvPr/>
        </p:nvSpPr>
        <p:spPr>
          <a:xfrm>
            <a:off x="7775373" y="3358682"/>
            <a:ext cx="95377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nine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0E6503A3-9268-F19D-A72A-7F06CA7CB379}"/>
              </a:ext>
            </a:extLst>
          </p:cNvPr>
          <p:cNvSpPr txBox="1"/>
          <p:nvPr/>
        </p:nvSpPr>
        <p:spPr>
          <a:xfrm>
            <a:off x="2295492" y="4412350"/>
            <a:ext cx="107081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heard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EA0E7D33-D513-3CD7-BF4A-7FAF3DA5C430}"/>
              </a:ext>
            </a:extLst>
          </p:cNvPr>
          <p:cNvSpPr txBox="1"/>
          <p:nvPr/>
        </p:nvSpPr>
        <p:spPr>
          <a:xfrm>
            <a:off x="3356777" y="2849397"/>
            <a:ext cx="285202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there      weren’t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702A92D4-EA92-6550-DC84-09DD3111F6AB}"/>
              </a:ext>
            </a:extLst>
          </p:cNvPr>
          <p:cNvSpPr txBox="1"/>
          <p:nvPr/>
        </p:nvSpPr>
        <p:spPr>
          <a:xfrm>
            <a:off x="564770" y="3900143"/>
            <a:ext cx="103571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hours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6E72758A-DE09-2CEF-670D-28C0DC3361BD}"/>
              </a:ext>
            </a:extLst>
          </p:cNvPr>
          <p:cNvSpPr txBox="1"/>
          <p:nvPr/>
        </p:nvSpPr>
        <p:spPr>
          <a:xfrm>
            <a:off x="778877" y="4937982"/>
            <a:ext cx="88624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soon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93BE442F-37B9-CE8E-D45D-DBF06E2C3BA9}"/>
              </a:ext>
            </a:extLst>
          </p:cNvPr>
          <p:cNvSpPr txBox="1"/>
          <p:nvPr/>
        </p:nvSpPr>
        <p:spPr>
          <a:xfrm>
            <a:off x="6258799" y="4937982"/>
            <a:ext cx="88624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later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A1239EF5-BD42-20B8-6F2D-262815B44CCF}"/>
              </a:ext>
            </a:extLst>
          </p:cNvPr>
          <p:cNvSpPr txBox="1"/>
          <p:nvPr/>
        </p:nvSpPr>
        <p:spPr>
          <a:xfrm>
            <a:off x="3821101" y="5448454"/>
            <a:ext cx="190342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at        last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6" name="AS_G2_04_11_reading_s6_1">
            <a:hlinkClick r:id="" action="ppaction://media"/>
            <a:extLst>
              <a:ext uri="{FF2B5EF4-FFF2-40B4-BE49-F238E27FC236}">
                <a16:creationId xmlns:a16="http://schemas.microsoft.com/office/drawing/2014/main" id="{259EBD65-531A-355B-01A1-905E166C265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195952" y="955675"/>
            <a:ext cx="406400" cy="406400"/>
          </a:xfrm>
          <a:prstGeom prst="rect">
            <a:avLst/>
          </a:prstGeom>
        </p:spPr>
      </p:pic>
      <p:pic>
        <p:nvPicPr>
          <p:cNvPr id="27" name="AS_G2_04_12_reading_s6_2">
            <a:hlinkClick r:id="" action="ppaction://media"/>
            <a:extLst>
              <a:ext uri="{FF2B5EF4-FFF2-40B4-BE49-F238E27FC236}">
                <a16:creationId xmlns:a16="http://schemas.microsoft.com/office/drawing/2014/main" id="{B8A385C0-261F-52D5-7028-3E1405F15AA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195952" y="2149475"/>
            <a:ext cx="406400" cy="406400"/>
          </a:xfrm>
          <a:prstGeom prst="rect">
            <a:avLst/>
          </a:prstGeom>
        </p:spPr>
      </p:pic>
      <p:pic>
        <p:nvPicPr>
          <p:cNvPr id="30" name="AS_G2_04_11_reading_s6_1">
            <a:hlinkClick r:id="" action="ppaction://media"/>
            <a:extLst>
              <a:ext uri="{FF2B5EF4-FFF2-40B4-BE49-F238E27FC236}">
                <a16:creationId xmlns:a16="http://schemas.microsoft.com/office/drawing/2014/main" id="{A6CA250A-3641-DE06-6B68-7641004E4CC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195952" y="304316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6789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67997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6461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403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67997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audio>
              <p:cMediaNode vol="80000">
                <p:cTn id="8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  <p:audio>
              <p:cMediaNode vol="80000">
                <p:cTn id="8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</p:childTnLst>
        </p:cTn>
      </p:par>
    </p:tnLst>
    <p:bldLst>
      <p:bldP spid="28" grpId="0" animBg="1"/>
      <p:bldP spid="28" grpId="1" animBg="1"/>
      <p:bldP spid="29" grpId="0" animBg="1"/>
      <p:bldP spid="29" grpId="1" animBg="1"/>
      <p:bldP spid="6" grpId="0"/>
      <p:bldP spid="13" grpId="0"/>
      <p:bldP spid="14" grpId="0"/>
      <p:bldP spid="18" grpId="0"/>
      <p:bldP spid="19" grpId="0"/>
      <p:bldP spid="22" grpId="0"/>
      <p:bldP spid="31" grpId="0"/>
      <p:bldP spid="38" grpId="0"/>
      <p:bldP spid="39" grpId="0"/>
      <p:bldP spid="23" grpId="0"/>
      <p:bldP spid="2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1B9DB4B3-B1EF-9D2F-5B06-C49DC52328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７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Shadowing</a:t>
            </a:r>
          </a:p>
          <a:p>
            <a:r>
              <a:rPr kumimoji="1" lang="ja-JP" altLang="en-US" sz="36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ネイティブスピーカーのすぐ後に音読する！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7798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6AF05EBC-C40C-48D0-9785-3F015673614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F45D6E9-967A-406A-8860-C923C2A4E33F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A8E2AD2C-303B-46B0-A676-6A8512767379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967D8E71-8E5B-4F5B-9BF7-FAC4F3016C3B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7F44E80A-5259-4DAE-9BC9-4C4905DD549C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0E4AFCEF-9AE6-4983-9B69-93FCB3BBA9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B9023138-A620-4626-89C8-7FF59CF75E2A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229BE232-AA89-4A95-8701-E1D24EB593F0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6" name="図 25">
              <a:extLst>
                <a:ext uri="{FF2B5EF4-FFF2-40B4-BE49-F238E27FC236}">
                  <a16:creationId xmlns:a16="http://schemas.microsoft.com/office/drawing/2014/main" id="{87C2F656-A125-4830-9D98-128A19148C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B739CF87-56A3-4A42-AF08-0643F04852AF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47C8D521-7210-4B27-8BE0-64F46D9072DF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E83B54F-57E2-02C8-8552-028AD0038D01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本文を見ないで、音声のすぐあとを追いかけるように、音読してください。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C75F08F-9017-333A-5684-E9D7F4635E4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4193D4A1-250E-C278-7C58-FD7D70EA7E9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3750" y="1983709"/>
            <a:ext cx="5814135" cy="4017493"/>
          </a:xfrm>
          <a:prstGeom prst="rect">
            <a:avLst/>
          </a:prstGeom>
        </p:spPr>
      </p:pic>
      <p:pic>
        <p:nvPicPr>
          <p:cNvPr id="6" name="AS_G2_04_14_reading_s7_1">
            <a:hlinkClick r:id="" action="ppaction://media"/>
            <a:extLst>
              <a:ext uri="{FF2B5EF4-FFF2-40B4-BE49-F238E27FC236}">
                <a16:creationId xmlns:a16="http://schemas.microsoft.com/office/drawing/2014/main" id="{B9E6B1C6-01BA-2E04-33F5-79F2A39D87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912475" y="434975"/>
            <a:ext cx="406400" cy="406400"/>
          </a:xfrm>
          <a:prstGeom prst="rect">
            <a:avLst/>
          </a:prstGeom>
        </p:spPr>
      </p:pic>
      <p:pic>
        <p:nvPicPr>
          <p:cNvPr id="8" name="AS_G2_04_15_reading_s7_2">
            <a:hlinkClick r:id="" action="ppaction://media"/>
            <a:extLst>
              <a:ext uri="{FF2B5EF4-FFF2-40B4-BE49-F238E27FC236}">
                <a16:creationId xmlns:a16="http://schemas.microsoft.com/office/drawing/2014/main" id="{3905129C-369A-ABD7-C067-7D7CDDB5FE9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912475" y="1445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939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5110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646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19" grpId="0" animBg="1"/>
      <p:bldP spid="19" grpId="1" animBg="1"/>
      <p:bldP spid="5" grpId="0" animBg="1"/>
      <p:bldP spid="5" grpId="1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E9E7D-E954-0522-C262-B18FD6CD2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48651276-0DC3-E108-6AFB-85B0FE7841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81085AAB-4BF2-6D93-9BB2-898C4168713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57078B88-E9EC-7FBD-56D1-1B09DB653FC1}"/>
              </a:ext>
            </a:extLst>
          </p:cNvPr>
          <p:cNvSpPr txBox="1"/>
          <p:nvPr/>
        </p:nvSpPr>
        <p:spPr>
          <a:xfrm>
            <a:off x="166165" y="1712857"/>
            <a:ext cx="106886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８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Listening Check</a:t>
            </a:r>
          </a:p>
          <a:p>
            <a:r>
              <a:rPr kumimoji="1" lang="ja-JP" altLang="en-US" sz="44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学習の成果を確かめよう！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EBFBF20B-0647-5D38-E4A5-9CD39ADEBB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5274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C520FF0-2D56-7D2B-280E-F820CDC83096}"/>
              </a:ext>
            </a:extLst>
          </p:cNvPr>
          <p:cNvSpPr/>
          <p:nvPr/>
        </p:nvSpPr>
        <p:spPr>
          <a:xfrm>
            <a:off x="0" y="-1"/>
            <a:ext cx="9144000" cy="1353132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C13F98D5-7969-703D-BB4E-3357653C0C9D}"/>
              </a:ext>
            </a:extLst>
          </p:cNvPr>
          <p:cNvSpPr/>
          <p:nvPr/>
        </p:nvSpPr>
        <p:spPr>
          <a:xfrm>
            <a:off x="0" y="3021977"/>
            <a:ext cx="9144000" cy="182343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4CA240AD-4710-60CE-3EE3-2057B0A5FA2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6820"/>
          <a:stretch/>
        </p:blipFill>
        <p:spPr>
          <a:xfrm>
            <a:off x="4585711" y="5537605"/>
            <a:ext cx="3937658" cy="1000109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C1B18265-AB02-987E-B3DA-7F7B4286DBE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4003" t="68019" r="24375" b="6274"/>
          <a:stretch/>
        </p:blipFill>
        <p:spPr>
          <a:xfrm>
            <a:off x="274970" y="1989801"/>
            <a:ext cx="8594062" cy="1000110"/>
          </a:xfrm>
          <a:prstGeom prst="rect">
            <a:avLst/>
          </a:prstGeom>
        </p:spPr>
      </p:pic>
      <p:sp>
        <p:nvSpPr>
          <p:cNvPr id="12" name="楕円 11">
            <a:extLst>
              <a:ext uri="{FF2B5EF4-FFF2-40B4-BE49-F238E27FC236}">
                <a16:creationId xmlns:a16="http://schemas.microsoft.com/office/drawing/2014/main" id="{5A4EE6EE-749D-BC1C-3945-2B69FB8DB836}"/>
              </a:ext>
            </a:extLst>
          </p:cNvPr>
          <p:cNvSpPr/>
          <p:nvPr/>
        </p:nvSpPr>
        <p:spPr>
          <a:xfrm>
            <a:off x="3736959" y="2116259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楕円 12">
            <a:extLst>
              <a:ext uri="{FF2B5EF4-FFF2-40B4-BE49-F238E27FC236}">
                <a16:creationId xmlns:a16="http://schemas.microsoft.com/office/drawing/2014/main" id="{64CA13D1-3103-F006-D58E-C16D4E501559}"/>
              </a:ext>
            </a:extLst>
          </p:cNvPr>
          <p:cNvSpPr/>
          <p:nvPr/>
        </p:nvSpPr>
        <p:spPr>
          <a:xfrm>
            <a:off x="5775053" y="2116259"/>
            <a:ext cx="447187" cy="39797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矢印: 右 13">
            <a:extLst>
              <a:ext uri="{FF2B5EF4-FFF2-40B4-BE49-F238E27FC236}">
                <a16:creationId xmlns:a16="http://schemas.microsoft.com/office/drawing/2014/main" id="{1E1DDE99-257C-9200-B6ED-FC62CD793250}"/>
              </a:ext>
            </a:extLst>
          </p:cNvPr>
          <p:cNvSpPr/>
          <p:nvPr/>
        </p:nvSpPr>
        <p:spPr>
          <a:xfrm>
            <a:off x="3962400" y="3151680"/>
            <a:ext cx="2036247" cy="1269085"/>
          </a:xfrm>
          <a:prstGeom prst="rightArrow">
            <a:avLst>
              <a:gd name="adj1" fmla="val 50000"/>
              <a:gd name="adj2" fmla="val 47788"/>
            </a:avLst>
          </a:prstGeom>
          <a:solidFill>
            <a:schemeClr val="accent6">
              <a:lumMod val="75000"/>
            </a:schemeClr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F840FA49-5725-4177-FC38-3EB31BE15E92}"/>
              </a:ext>
            </a:extLst>
          </p:cNvPr>
          <p:cNvSpPr/>
          <p:nvPr/>
        </p:nvSpPr>
        <p:spPr>
          <a:xfrm>
            <a:off x="4609477" y="5591799"/>
            <a:ext cx="3863475" cy="845754"/>
          </a:xfrm>
          <a:prstGeom prst="round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AC17E1C7-37CE-6F2E-D9F8-740743DD50D3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73556"/>
          <a:stretch/>
        </p:blipFill>
        <p:spPr>
          <a:xfrm>
            <a:off x="274969" y="1567312"/>
            <a:ext cx="8594062" cy="169547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793A0C8F-25CA-37C4-8185-61BDA91330A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34836"/>
          <a:stretch/>
        </p:blipFill>
        <p:spPr>
          <a:xfrm>
            <a:off x="520699" y="4942889"/>
            <a:ext cx="4345523" cy="561980"/>
          </a:xfrm>
          <a:prstGeom prst="rect">
            <a:avLst/>
          </a:prstGeom>
        </p:spPr>
      </p:pic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730557A7-C8A3-EEE8-9665-EDCBEF65AA30}"/>
              </a:ext>
            </a:extLst>
          </p:cNvPr>
          <p:cNvCxnSpPr>
            <a:cxnSpLocks/>
          </p:cNvCxnSpPr>
          <p:nvPr/>
        </p:nvCxnSpPr>
        <p:spPr>
          <a:xfrm>
            <a:off x="3947852" y="2102024"/>
            <a:ext cx="0" cy="2318741"/>
          </a:xfrm>
          <a:prstGeom prst="line">
            <a:avLst/>
          </a:prstGeom>
          <a:ln w="57150">
            <a:solidFill>
              <a:srgbClr val="0043C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D067401A-495D-0364-094C-09E20EAC48D0}"/>
              </a:ext>
            </a:extLst>
          </p:cNvPr>
          <p:cNvCxnSpPr>
            <a:cxnSpLocks/>
          </p:cNvCxnSpPr>
          <p:nvPr/>
        </p:nvCxnSpPr>
        <p:spPr>
          <a:xfrm>
            <a:off x="5971398" y="2102024"/>
            <a:ext cx="0" cy="2318741"/>
          </a:xfrm>
          <a:prstGeom prst="line">
            <a:avLst/>
          </a:prstGeom>
          <a:ln w="5715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C9122C29-6B7C-C754-331D-4EBE9BAE2883}"/>
              </a:ext>
            </a:extLst>
          </p:cNvPr>
          <p:cNvCxnSpPr>
            <a:cxnSpLocks/>
          </p:cNvCxnSpPr>
          <p:nvPr/>
        </p:nvCxnSpPr>
        <p:spPr>
          <a:xfrm>
            <a:off x="4712845" y="3953031"/>
            <a:ext cx="619917" cy="1600668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92B1B1A2-1276-1046-23B5-9DA47C28CB41}"/>
              </a:ext>
            </a:extLst>
          </p:cNvPr>
          <p:cNvCxnSpPr>
            <a:cxnSpLocks/>
          </p:cNvCxnSpPr>
          <p:nvPr/>
        </p:nvCxnSpPr>
        <p:spPr>
          <a:xfrm>
            <a:off x="4685597" y="3900482"/>
            <a:ext cx="1383362" cy="1691317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9E96A86B-957D-4F19-5117-67DDE1DBAA83}"/>
              </a:ext>
            </a:extLst>
          </p:cNvPr>
          <p:cNvSpPr txBox="1"/>
          <p:nvPr/>
        </p:nvSpPr>
        <p:spPr>
          <a:xfrm>
            <a:off x="2834709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0043C8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STEP1</a:t>
            </a:r>
            <a:endParaRPr kumimoji="1" lang="ja-JP" altLang="en-US" sz="2400" b="1" dirty="0">
              <a:solidFill>
                <a:srgbClr val="0043C8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0A957EE4-1EE5-DC77-BAD0-BF2F30AB98D8}"/>
              </a:ext>
            </a:extLst>
          </p:cNvPr>
          <p:cNvSpPr txBox="1"/>
          <p:nvPr/>
        </p:nvSpPr>
        <p:spPr>
          <a:xfrm>
            <a:off x="6111402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FF00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STEP8</a:t>
            </a:r>
            <a:endParaRPr kumimoji="1" lang="ja-JP" altLang="en-US" sz="2400" b="1" dirty="0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E7B68E4-CFFF-111C-0330-675F1D7C220E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最初に聞いた音声が、どれくらい聞ける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ようになったか確認しておきましょう。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36D7AA2-1417-AC64-A33C-219016254401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08F9EB8-D545-C9DE-6678-60032516BB0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2F76B9D-7075-6ACF-8533-1A40E1F17936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AS_G2_04_16_reading_s8_1">
            <a:hlinkClick r:id="" action="ppaction://media"/>
            <a:extLst>
              <a:ext uri="{FF2B5EF4-FFF2-40B4-BE49-F238E27FC236}">
                <a16:creationId xmlns:a16="http://schemas.microsoft.com/office/drawing/2014/main" id="{775BC553-7EE7-A6AC-02E3-7FD707CC75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036175" y="1844675"/>
            <a:ext cx="406400" cy="406400"/>
          </a:xfrm>
          <a:prstGeom prst="rect">
            <a:avLst/>
          </a:prstGeom>
        </p:spPr>
      </p:pic>
      <p:pic>
        <p:nvPicPr>
          <p:cNvPr id="6" name="AS_G2_04_17_reading_s8_2">
            <a:hlinkClick r:id="" action="ppaction://media"/>
            <a:extLst>
              <a:ext uri="{FF2B5EF4-FFF2-40B4-BE49-F238E27FC236}">
                <a16:creationId xmlns:a16="http://schemas.microsoft.com/office/drawing/2014/main" id="{4B2C6591-5E33-2ABE-C755-3E092661AFD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277475" y="3063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0702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630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124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3" grpId="0" animBg="1"/>
      <p:bldP spid="3" grpId="1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>
            <a:extLst>
              <a:ext uri="{FF2B5EF4-FFF2-40B4-BE49-F238E27FC236}">
                <a16:creationId xmlns:a16="http://schemas.microsoft.com/office/drawing/2014/main" id="{2ECD2F7A-29A8-1199-C962-7CDDCBEAAE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9" name="合格の鐘">
            <a:hlinkClick r:id="" action="ppaction://media"/>
            <a:extLst>
              <a:ext uri="{FF2B5EF4-FFF2-40B4-BE49-F238E27FC236}">
                <a16:creationId xmlns:a16="http://schemas.microsoft.com/office/drawing/2014/main" id="{B665D7A6-C68C-4AB5-9FFF-B07275182F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A486E7B-290D-4A20-93CB-5810801F5E00}"/>
              </a:ext>
            </a:extLst>
          </p:cNvPr>
          <p:cNvSpPr txBox="1"/>
          <p:nvPr/>
        </p:nvSpPr>
        <p:spPr>
          <a:xfrm>
            <a:off x="696811" y="1068765"/>
            <a:ext cx="775037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That’s all </a:t>
            </a:r>
          </a:p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today.</a:t>
            </a:r>
            <a:endParaRPr kumimoji="1" lang="ja-JP" altLang="en-US" sz="11500" b="1" dirty="0">
              <a:ln w="38100">
                <a:noFill/>
              </a:ln>
              <a:solidFill>
                <a:srgbClr val="FFFF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6836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B9398-3DF2-4F93-20CE-33162B859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78CDB63-6BBB-0FCD-46E3-CCCA8B3A55A6}"/>
              </a:ext>
            </a:extLst>
          </p:cNvPr>
          <p:cNvSpPr/>
          <p:nvPr/>
        </p:nvSpPr>
        <p:spPr>
          <a:xfrm>
            <a:off x="-209725" y="1127824"/>
            <a:ext cx="9605395" cy="106540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295FB1D-3FAE-7504-2EAD-B04D20D659EA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8C2E9580-2236-3C9D-C372-6DE100B3CD62}"/>
              </a:ext>
            </a:extLst>
          </p:cNvPr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P.31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トレーニング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D0AD1B-9DD7-8EF4-89B1-F1A589A4DE44}"/>
              </a:ext>
            </a:extLst>
          </p:cNvPr>
          <p:cNvSpPr txBox="1"/>
          <p:nvPr/>
        </p:nvSpPr>
        <p:spPr>
          <a:xfrm>
            <a:off x="620817" y="1275805"/>
            <a:ext cx="794430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～があります。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1EF2D10-E101-5DC5-5C6C-701D2302DB5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1507F738-C30F-A6E5-FA9D-3BF364EEC8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500" y="3827337"/>
            <a:ext cx="4132322" cy="3099242"/>
          </a:xfrm>
          <a:prstGeom prst="rect">
            <a:avLst/>
          </a:prstGeom>
        </p:spPr>
      </p:pic>
      <p:pic>
        <p:nvPicPr>
          <p:cNvPr id="10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F11792CB-94E7-F71F-6DA3-92B1FBE36D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077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1021558"/>
            <a:ext cx="9144000" cy="583644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8ECBAD49-4062-E565-A2F4-CD1AF79FF7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815" y="1097306"/>
            <a:ext cx="8756371" cy="5684943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A1F82C3-8419-37D0-669A-20EC9E053D23}"/>
              </a:ext>
            </a:extLst>
          </p:cNvPr>
          <p:cNvSpPr/>
          <p:nvPr/>
        </p:nvSpPr>
        <p:spPr>
          <a:xfrm>
            <a:off x="0" y="-1"/>
            <a:ext cx="9144000" cy="1021559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98B8B65-5B06-6FD6-6A9F-DF511D1B9A81}"/>
              </a:ext>
            </a:extLst>
          </p:cNvPr>
          <p:cNvSpPr txBox="1"/>
          <p:nvPr/>
        </p:nvSpPr>
        <p:spPr>
          <a:xfrm>
            <a:off x="302136" y="75750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から </a:t>
            </a:r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のイラストに合う英文になるように、空欄にあてはまる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英語を書いてください。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67105152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85AECCA5-4987-1649-5F5E-A9AC5405D41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3815" y="1097306"/>
            <a:ext cx="8756371" cy="5684943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806755A-D7B8-DFDA-614C-37FE3E2C263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C660129-2CDE-2EC5-DA86-B5D20970A6FE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次は、音声を聞いて、確認してください。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PPT_20">
            <a:hlinkClick r:id="" action="ppaction://media"/>
            <a:extLst>
              <a:ext uri="{FF2B5EF4-FFF2-40B4-BE49-F238E27FC236}">
                <a16:creationId xmlns:a16="http://schemas.microsoft.com/office/drawing/2014/main" id="{72358614-AACB-5FDF-6782-44F2BD7C2D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E7723929-729F-F8B4-7296-46E28F9BBE29}"/>
              </a:ext>
            </a:extLst>
          </p:cNvPr>
          <p:cNvSpPr txBox="1"/>
          <p:nvPr/>
        </p:nvSpPr>
        <p:spPr>
          <a:xfrm>
            <a:off x="1116274" y="3369257"/>
            <a:ext cx="58214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There       is          a     calendar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37440A7D-2E97-A700-2159-11EDEA0CE4A7}"/>
              </a:ext>
            </a:extLst>
          </p:cNvPr>
          <p:cNvSpPr txBox="1"/>
          <p:nvPr/>
        </p:nvSpPr>
        <p:spPr>
          <a:xfrm>
            <a:off x="1116274" y="4593462"/>
            <a:ext cx="56519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There      are     some    apples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FE7B465-917A-D030-6D15-0436AE04E0CE}"/>
              </a:ext>
            </a:extLst>
          </p:cNvPr>
          <p:cNvSpPr txBox="1"/>
          <p:nvPr/>
        </p:nvSpPr>
        <p:spPr>
          <a:xfrm>
            <a:off x="1116274" y="5813407"/>
            <a:ext cx="58214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There       is          a        dog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AS_G2_04_03_kihon_t_1">
            <a:hlinkClick r:id="" action="ppaction://media"/>
            <a:extLst>
              <a:ext uri="{FF2B5EF4-FFF2-40B4-BE49-F238E27FC236}">
                <a16:creationId xmlns:a16="http://schemas.microsoft.com/office/drawing/2014/main" id="{3619A5E3-CD10-8FD7-C45F-E17FCDBF9F4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680700" y="1206500"/>
            <a:ext cx="406400" cy="406400"/>
          </a:xfrm>
          <a:prstGeom prst="rect">
            <a:avLst/>
          </a:prstGeom>
        </p:spPr>
      </p:pic>
      <p:pic>
        <p:nvPicPr>
          <p:cNvPr id="9" name="AS_G2_04_03_kihon_t_1">
            <a:hlinkClick r:id="" action="ppaction://media"/>
            <a:extLst>
              <a:ext uri="{FF2B5EF4-FFF2-40B4-BE49-F238E27FC236}">
                <a16:creationId xmlns:a16="http://schemas.microsoft.com/office/drawing/2014/main" id="{EE40861E-6AD4-92FF-0A9A-27B394E7624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680700" y="196708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7278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0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670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9" grpId="0"/>
      <p:bldP spid="37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3A98F6C-7312-ED4A-1A74-77C3E17F7CC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BC392F-6057-8195-EEA9-7F3D9B02B5AC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完成した英文を、声に出して音読しておきましょう。</a:t>
            </a: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FFBA0204-7700-CDE6-A44A-A0C0091E27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815" y="1097306"/>
            <a:ext cx="8756371" cy="5684943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B009E8F-8EE5-3203-6D7E-258CA7EB7D31}"/>
              </a:ext>
            </a:extLst>
          </p:cNvPr>
          <p:cNvSpPr txBox="1"/>
          <p:nvPr/>
        </p:nvSpPr>
        <p:spPr>
          <a:xfrm>
            <a:off x="1116274" y="3369257"/>
            <a:ext cx="58214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There       is          a     calendar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24FA241-54AD-92C2-E716-8B7A50B5DE4B}"/>
              </a:ext>
            </a:extLst>
          </p:cNvPr>
          <p:cNvSpPr txBox="1"/>
          <p:nvPr/>
        </p:nvSpPr>
        <p:spPr>
          <a:xfrm>
            <a:off x="1116274" y="4593462"/>
            <a:ext cx="56519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There      are     some    apples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6579DF5-956D-9EB8-762F-1C90C84FD683}"/>
              </a:ext>
            </a:extLst>
          </p:cNvPr>
          <p:cNvSpPr txBox="1"/>
          <p:nvPr/>
        </p:nvSpPr>
        <p:spPr>
          <a:xfrm>
            <a:off x="1116274" y="5813407"/>
            <a:ext cx="58214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There       is          a        dog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2466497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F2B0D-D249-E001-2D10-937CE56B3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FAFDE97-1F0B-DA76-F9BC-44D1B44F43E2}"/>
              </a:ext>
            </a:extLst>
          </p:cNvPr>
          <p:cNvSpPr/>
          <p:nvPr/>
        </p:nvSpPr>
        <p:spPr>
          <a:xfrm>
            <a:off x="0" y="613167"/>
            <a:ext cx="9144000" cy="441037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C9846ADE-E329-FCB2-5893-242273AA6F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678" y="1382197"/>
            <a:ext cx="8846311" cy="2799278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B942348-1E40-84FC-7D80-DD158E55CAE2}"/>
              </a:ext>
            </a:extLst>
          </p:cNvPr>
          <p:cNvSpPr txBox="1"/>
          <p:nvPr/>
        </p:nvSpPr>
        <p:spPr>
          <a:xfrm>
            <a:off x="632705" y="5176199"/>
            <a:ext cx="78785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32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There are three birds in the sky.</a:t>
            </a:r>
            <a:endParaRPr kumimoji="1" lang="ja-JP" altLang="en-US" sz="14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9" name="PPT_20">
            <a:hlinkClick r:id="" action="ppaction://media"/>
            <a:extLst>
              <a:ext uri="{FF2B5EF4-FFF2-40B4-BE49-F238E27FC236}">
                <a16:creationId xmlns:a16="http://schemas.microsoft.com/office/drawing/2014/main" id="{001D6380-7A1A-60A1-2DB7-5A6C912776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40902" y="2788989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2CD2220-3A40-3891-7264-9F12FBB78903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42A7C52-35A4-B5ED-84AF-BB8A7D400A1F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練習したターゲットセンテンスを使って、英作文しましょう。</a:t>
            </a:r>
          </a:p>
        </p:txBody>
      </p:sp>
      <p:pic>
        <p:nvPicPr>
          <p:cNvPr id="8" name="AS_G2_04_04_kihon_t_2">
            <a:hlinkClick r:id="" action="ppaction://media"/>
            <a:extLst>
              <a:ext uri="{FF2B5EF4-FFF2-40B4-BE49-F238E27FC236}">
                <a16:creationId xmlns:a16="http://schemas.microsoft.com/office/drawing/2014/main" id="{82B7117E-598F-D27E-F7CB-19840A6EB70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026650" y="16446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774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9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93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39EDB-0C5C-8CB7-7689-9EF5F417F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A880D39-E9AA-9964-BF1D-925C27022A28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E8B6647C-4842-F0AA-B95A-FEF5D380F9F8}"/>
              </a:ext>
            </a:extLst>
          </p:cNvPr>
          <p:cNvSpPr txBox="1">
            <a:spLocks/>
          </p:cNvSpPr>
          <p:nvPr/>
        </p:nvSpPr>
        <p:spPr>
          <a:xfrm>
            <a:off x="358782" y="210403"/>
            <a:ext cx="8620117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</a:t>
            </a:r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32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36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英語の文章を読もう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67556DF-A2F3-B824-3986-BB3E052EE31B}"/>
              </a:ext>
            </a:extLst>
          </p:cNvPr>
          <p:cNvSpPr txBox="1"/>
          <p:nvPr/>
        </p:nvSpPr>
        <p:spPr>
          <a:xfrm>
            <a:off x="620817" y="1714563"/>
            <a:ext cx="794430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学習した文法をふくむ英語の文章を読みましょう。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8FA5657-6479-BE5C-51E4-1FA1CBE64CA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7CC15154-E1A1-C401-51CD-E24D7E9C56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1719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16769</TotalTime>
  <Words>704</Words>
  <Application>Microsoft Office PowerPoint</Application>
  <PresentationFormat>画面に合わせる (4:3)</PresentationFormat>
  <Paragraphs>120</Paragraphs>
  <Slides>35</Slides>
  <Notes>0</Notes>
  <HiddenSlides>0</HiddenSlides>
  <MMClips>39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35</vt:i4>
      </vt:variant>
    </vt:vector>
  </HeadingPairs>
  <TitlesOfParts>
    <vt:vector size="42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2107</cp:revision>
  <cp:lastPrinted>2016-06-23T16:36:17Z</cp:lastPrinted>
  <dcterms:created xsi:type="dcterms:W3CDTF">2016-05-30T03:13:09Z</dcterms:created>
  <dcterms:modified xsi:type="dcterms:W3CDTF">2025-12-23T05:52:50Z</dcterms:modified>
</cp:coreProperties>
</file>