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2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30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There is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［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］～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There is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［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］～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「たくさんの人々が福岡空港で待っていました」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2_04_05_reading_s1_1">
            <a:hlinkClick r:id="" action="ppaction://media"/>
            <a:extLst>
              <a:ext uri="{FF2B5EF4-FFF2-40B4-BE49-F238E27FC236}">
                <a16:creationId xmlns:a16="http://schemas.microsoft.com/office/drawing/2014/main" id="{3E6EBB05-F12F-418F-C169-BC105B592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21975" y="2022475"/>
            <a:ext cx="406400" cy="406400"/>
          </a:xfrm>
          <a:prstGeom prst="rect">
            <a:avLst/>
          </a:prstGeom>
        </p:spPr>
      </p:pic>
      <p:pic>
        <p:nvPicPr>
          <p:cNvPr id="10" name="AS_G2_04_06_reading_s1_2">
            <a:hlinkClick r:id="" action="ppaction://media"/>
            <a:extLst>
              <a:ext uri="{FF2B5EF4-FFF2-40B4-BE49-F238E27FC236}">
                <a16:creationId xmlns:a16="http://schemas.microsoft.com/office/drawing/2014/main" id="{759D545A-A3BC-1284-B69D-AF6BC29FA0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6975" y="202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3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0936666B-84DF-E436-A2CE-29ADD8989836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71BAA54-2F20-DA62-1C10-51C801BED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5"/>
            <a:ext cx="8866768" cy="454115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940766" y="13635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755814" y="13635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788014" y="19817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3828696" y="19817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5690058" y="19817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6209170" y="19808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8070532" y="19811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1124179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661927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4090898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438756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7415398" y="26070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58968" y="31894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3663576" y="31937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5034347" y="31970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958145" y="31970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5209380" y="38292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7324001" y="38292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6541874" y="13635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1057918" y="38292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4395107" y="38292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272DAB2-E9A2-160D-E43A-9B6DC4EDEABC}"/>
              </a:ext>
            </a:extLst>
          </p:cNvPr>
          <p:cNvCxnSpPr/>
          <p:nvPr/>
        </p:nvCxnSpPr>
        <p:spPr>
          <a:xfrm flipH="1">
            <a:off x="889453" y="44396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EE61B73-1537-EEDC-C8B2-8A9D4D5F5B77}"/>
              </a:ext>
            </a:extLst>
          </p:cNvPr>
          <p:cNvCxnSpPr/>
          <p:nvPr/>
        </p:nvCxnSpPr>
        <p:spPr>
          <a:xfrm flipH="1">
            <a:off x="4717301" y="4439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4D65C84B-884D-0CD5-8834-2F2C88EDE70D}"/>
              </a:ext>
            </a:extLst>
          </p:cNvPr>
          <p:cNvCxnSpPr/>
          <p:nvPr/>
        </p:nvCxnSpPr>
        <p:spPr>
          <a:xfrm flipH="1">
            <a:off x="5623797" y="4439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2_04_07_reading_s2">
            <a:hlinkClick r:id="" action="ppaction://media"/>
            <a:extLst>
              <a:ext uri="{FF2B5EF4-FFF2-40B4-BE49-F238E27FC236}">
                <a16:creationId xmlns:a16="http://schemas.microsoft.com/office/drawing/2014/main" id="{73FB0456-E4E4-CCC2-17F0-0AA6733A23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6975" y="1069975"/>
            <a:ext cx="406400" cy="406400"/>
          </a:xfrm>
          <a:prstGeom prst="rect">
            <a:avLst/>
          </a:prstGeom>
        </p:spPr>
      </p:pic>
      <p:pic>
        <p:nvPicPr>
          <p:cNvPr id="7" name="AS_G2_04_07_reading_s2">
            <a:hlinkClick r:id="" action="ppaction://media"/>
            <a:extLst>
              <a:ext uri="{FF2B5EF4-FFF2-40B4-BE49-F238E27FC236}">
                <a16:creationId xmlns:a16="http://schemas.microsoft.com/office/drawing/2014/main" id="{080C1604-4243-5EE8-9F8B-85B27A2A3F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5930" y="16775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67BCA8-106E-77E9-BD82-0B672E9B0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39"/>
            <a:ext cx="6885189" cy="6093891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4_10_reading_s3">
            <a:hlinkClick r:id="" action="ppaction://media"/>
            <a:extLst>
              <a:ext uri="{FF2B5EF4-FFF2-40B4-BE49-F238E27FC236}">
                <a16:creationId xmlns:a16="http://schemas.microsoft.com/office/drawing/2014/main" id="{675C0CD0-A4D1-3E52-F4F0-DC21F9896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0900" y="768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38E43EC-E72A-16EE-5232-48A9128622E3}"/>
              </a:ext>
            </a:extLst>
          </p:cNvPr>
          <p:cNvSpPr/>
          <p:nvPr/>
        </p:nvSpPr>
        <p:spPr>
          <a:xfrm>
            <a:off x="687664" y="4753110"/>
            <a:ext cx="255887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0DDCAB-EC87-E9E4-535C-F7D0C514C870}"/>
              </a:ext>
            </a:extLst>
          </p:cNvPr>
          <p:cNvSpPr/>
          <p:nvPr/>
        </p:nvSpPr>
        <p:spPr>
          <a:xfrm>
            <a:off x="863832" y="3976024"/>
            <a:ext cx="660236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A5D275-2966-56E5-48F4-F2C93C9F53D4}"/>
              </a:ext>
            </a:extLst>
          </p:cNvPr>
          <p:cNvSpPr/>
          <p:nvPr/>
        </p:nvSpPr>
        <p:spPr>
          <a:xfrm>
            <a:off x="687663" y="4353705"/>
            <a:ext cx="647653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3" y="2849983"/>
            <a:ext cx="439606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87663" y="3244442"/>
            <a:ext cx="593125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4" y="1754150"/>
            <a:ext cx="32635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87663" y="2148163"/>
            <a:ext cx="593125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96012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に）～がある［いる］。」という意味を表す。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〈not any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＋名詞の複数形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に）～がひとつもない」という意味を表す。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〈How many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＋名詞の複数形＋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there ...?〉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に）～がいくつありますか［何人いますか］。」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という意味を表す。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1" grpId="0" animBg="1"/>
      <p:bldP spid="12" grpId="0" animBg="1"/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6AC03E-59AD-B890-7B29-D7929E4E9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885189" cy="609389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846398-81C4-B3D7-A825-EEADA9B5A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885189" cy="609389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61FD78D-3AB4-D908-3A0F-BA8C88712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6" y="191164"/>
            <a:ext cx="6880156" cy="611143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9220B91-586A-A809-535E-5DF5CD972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7" y="1159001"/>
            <a:ext cx="8611483" cy="499851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4_01_kihon">
            <a:hlinkClick r:id="" action="ppaction://media"/>
            <a:extLst>
              <a:ext uri="{FF2B5EF4-FFF2-40B4-BE49-F238E27FC236}">
                <a16:creationId xmlns:a16="http://schemas.microsoft.com/office/drawing/2014/main" id="{B9D65510-A2C1-47A2-F5FC-BF81AC1D7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4115" y="10296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B5D96C2-8137-1FC0-8081-B64C5FA8E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9126" cy="447152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316275" y="1806533"/>
            <a:ext cx="2798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       mother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1704557" y="2319627"/>
            <a:ext cx="886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4011477" y="2338925"/>
            <a:ext cx="2417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were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2421866" y="3358682"/>
            <a:ext cx="10357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775373" y="3358682"/>
            <a:ext cx="9537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nine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2295492" y="4412350"/>
            <a:ext cx="10708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heard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0E7D33-D513-3CD7-BF4A-7FAF3DA5C430}"/>
              </a:ext>
            </a:extLst>
          </p:cNvPr>
          <p:cNvSpPr txBox="1"/>
          <p:nvPr/>
        </p:nvSpPr>
        <p:spPr>
          <a:xfrm>
            <a:off x="3356777" y="2849397"/>
            <a:ext cx="28520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weren’t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564770" y="3900143"/>
            <a:ext cx="10357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hours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778877" y="4937982"/>
            <a:ext cx="886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3BE442F-37B9-CE8E-D45D-DBF06E2C3BA9}"/>
              </a:ext>
            </a:extLst>
          </p:cNvPr>
          <p:cNvSpPr txBox="1"/>
          <p:nvPr/>
        </p:nvSpPr>
        <p:spPr>
          <a:xfrm>
            <a:off x="6258799" y="4937982"/>
            <a:ext cx="8862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239EF5-BD42-20B8-6F2D-262815B44CCF}"/>
              </a:ext>
            </a:extLst>
          </p:cNvPr>
          <p:cNvSpPr txBox="1"/>
          <p:nvPr/>
        </p:nvSpPr>
        <p:spPr>
          <a:xfrm>
            <a:off x="3821101" y="5448454"/>
            <a:ext cx="19034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       last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AS_G2_04_11_reading_s6_1">
            <a:hlinkClick r:id="" action="ppaction://media"/>
            <a:extLst>
              <a:ext uri="{FF2B5EF4-FFF2-40B4-BE49-F238E27FC236}">
                <a16:creationId xmlns:a16="http://schemas.microsoft.com/office/drawing/2014/main" id="{259EBD65-531A-355B-01A1-905E166C26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5952" y="955675"/>
            <a:ext cx="406400" cy="406400"/>
          </a:xfrm>
          <a:prstGeom prst="rect">
            <a:avLst/>
          </a:prstGeom>
        </p:spPr>
      </p:pic>
      <p:pic>
        <p:nvPicPr>
          <p:cNvPr id="27" name="AS_G2_04_12_reading_s6_2">
            <a:hlinkClick r:id="" action="ppaction://media"/>
            <a:extLst>
              <a:ext uri="{FF2B5EF4-FFF2-40B4-BE49-F238E27FC236}">
                <a16:creationId xmlns:a16="http://schemas.microsoft.com/office/drawing/2014/main" id="{B8A385C0-261F-52D5-7028-3E1405F15A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5952" y="2149475"/>
            <a:ext cx="406400" cy="406400"/>
          </a:xfrm>
          <a:prstGeom prst="rect">
            <a:avLst/>
          </a:prstGeom>
        </p:spPr>
      </p:pic>
      <p:pic>
        <p:nvPicPr>
          <p:cNvPr id="30" name="AS_G2_04_11_reading_s6_1">
            <a:hlinkClick r:id="" action="ppaction://media"/>
            <a:extLst>
              <a:ext uri="{FF2B5EF4-FFF2-40B4-BE49-F238E27FC236}">
                <a16:creationId xmlns:a16="http://schemas.microsoft.com/office/drawing/2014/main" id="{A6CA250A-3641-DE06-6B68-7641004E4C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5952" y="30431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99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46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99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8" grpId="0"/>
      <p:bldP spid="19" grpId="0"/>
      <p:bldP spid="22" grpId="0"/>
      <p:bldP spid="31" grpId="0"/>
      <p:bldP spid="38" grpId="0"/>
      <p:bldP spid="39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2_04_14_reading_s7_1">
            <a:hlinkClick r:id="" action="ppaction://media"/>
            <a:extLst>
              <a:ext uri="{FF2B5EF4-FFF2-40B4-BE49-F238E27FC236}">
                <a16:creationId xmlns:a16="http://schemas.microsoft.com/office/drawing/2014/main" id="{B9E6B1C6-01BA-2E04-33F5-79F2A39D8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12475" y="434975"/>
            <a:ext cx="406400" cy="406400"/>
          </a:xfrm>
          <a:prstGeom prst="rect">
            <a:avLst/>
          </a:prstGeom>
        </p:spPr>
      </p:pic>
      <p:pic>
        <p:nvPicPr>
          <p:cNvPr id="8" name="AS_G2_04_15_reading_s7_2">
            <a:hlinkClick r:id="" action="ppaction://media"/>
            <a:extLst>
              <a:ext uri="{FF2B5EF4-FFF2-40B4-BE49-F238E27FC236}">
                <a16:creationId xmlns:a16="http://schemas.microsoft.com/office/drawing/2014/main" id="{3905129C-369A-ABD7-C067-7D7CDDB5FE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12475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2_04_16_reading_s8_1">
            <a:hlinkClick r:id="" action="ppaction://media"/>
            <a:extLst>
              <a:ext uri="{FF2B5EF4-FFF2-40B4-BE49-F238E27FC236}">
                <a16:creationId xmlns:a16="http://schemas.microsoft.com/office/drawing/2014/main" id="{775BC553-7EE7-A6AC-02E3-7FD707CC7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36175" y="1844675"/>
            <a:ext cx="406400" cy="406400"/>
          </a:xfrm>
          <a:prstGeom prst="rect">
            <a:avLst/>
          </a:prstGeom>
        </p:spPr>
      </p:pic>
      <p:pic>
        <p:nvPicPr>
          <p:cNvPr id="6" name="AS_G2_04_17_reading_s8_2">
            <a:hlinkClick r:id="" action="ppaction://media"/>
            <a:extLst>
              <a:ext uri="{FF2B5EF4-FFF2-40B4-BE49-F238E27FC236}">
                <a16:creationId xmlns:a16="http://schemas.microsoft.com/office/drawing/2014/main" id="{4B2C6591-5E33-2ABE-C755-3E092661AF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77475" y="306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～があります。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ECBAD49-4062-E565-A2F4-CD1AF79F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5" y="1097306"/>
            <a:ext cx="8756371" cy="568494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5AECCA5-4987-1649-5F5E-A9AC5405D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15" y="1097306"/>
            <a:ext cx="8756371" cy="568494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16274" y="3369257"/>
            <a:ext cx="582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 is          a     calendar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1116274" y="4593462"/>
            <a:ext cx="565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are     some    apples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E7B465-917A-D030-6D15-0436AE04E0CE}"/>
              </a:ext>
            </a:extLst>
          </p:cNvPr>
          <p:cNvSpPr txBox="1"/>
          <p:nvPr/>
        </p:nvSpPr>
        <p:spPr>
          <a:xfrm>
            <a:off x="1116274" y="5813407"/>
            <a:ext cx="582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 is          a        dog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2_04_03_kihon_t_1">
            <a:hlinkClick r:id="" action="ppaction://media"/>
            <a:extLst>
              <a:ext uri="{FF2B5EF4-FFF2-40B4-BE49-F238E27FC236}">
                <a16:creationId xmlns:a16="http://schemas.microsoft.com/office/drawing/2014/main" id="{3619A5E3-CD10-8FD7-C45F-E17FCDBF9F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0700" y="1206500"/>
            <a:ext cx="406400" cy="406400"/>
          </a:xfrm>
          <a:prstGeom prst="rect">
            <a:avLst/>
          </a:prstGeom>
        </p:spPr>
      </p:pic>
      <p:pic>
        <p:nvPicPr>
          <p:cNvPr id="9" name="AS_G2_04_03_kihon_t_1">
            <a:hlinkClick r:id="" action="ppaction://media"/>
            <a:extLst>
              <a:ext uri="{FF2B5EF4-FFF2-40B4-BE49-F238E27FC236}">
                <a16:creationId xmlns:a16="http://schemas.microsoft.com/office/drawing/2014/main" id="{EE40861E-6AD4-92FF-0A9A-27B394E762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0700" y="19670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3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FBA0204-7700-CDE6-A44A-A0C0091E2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5" y="1097306"/>
            <a:ext cx="8756371" cy="568494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009E8F-8EE5-3203-6D7E-258CA7EB7D31}"/>
              </a:ext>
            </a:extLst>
          </p:cNvPr>
          <p:cNvSpPr txBox="1"/>
          <p:nvPr/>
        </p:nvSpPr>
        <p:spPr>
          <a:xfrm>
            <a:off x="1116274" y="3369257"/>
            <a:ext cx="582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 is          a     calendar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4FA241-54AD-92C2-E716-8B7A50B5DE4B}"/>
              </a:ext>
            </a:extLst>
          </p:cNvPr>
          <p:cNvSpPr txBox="1"/>
          <p:nvPr/>
        </p:nvSpPr>
        <p:spPr>
          <a:xfrm>
            <a:off x="1116274" y="4593462"/>
            <a:ext cx="565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are     some    apples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579DF5-956D-9EB8-762F-1C90C84FD683}"/>
              </a:ext>
            </a:extLst>
          </p:cNvPr>
          <p:cNvSpPr txBox="1"/>
          <p:nvPr/>
        </p:nvSpPr>
        <p:spPr>
          <a:xfrm>
            <a:off x="1116274" y="5813407"/>
            <a:ext cx="582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 is          a        dog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9846ADE-E329-FCB2-5893-242273AA6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8" y="1382197"/>
            <a:ext cx="8846311" cy="27992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are three birds in the sky.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2_04_04_kihon_t_2">
            <a:hlinkClick r:id="" action="ppaction://media"/>
            <a:extLst>
              <a:ext uri="{FF2B5EF4-FFF2-40B4-BE49-F238E27FC236}">
                <a16:creationId xmlns:a16="http://schemas.microsoft.com/office/drawing/2014/main" id="{82B7117E-598F-D27E-F7CB-19840A6EB7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6650" y="1644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62011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16769</TotalTime>
  <Words>704</Words>
  <Application>Microsoft Office PowerPoint</Application>
  <PresentationFormat>画面に合わせる (4:3)</PresentationFormat>
  <Paragraphs>120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2107</cp:revision>
  <cp:lastPrinted>2016-06-23T16:36:17Z</cp:lastPrinted>
  <dcterms:created xsi:type="dcterms:W3CDTF">2016-05-30T03:13:09Z</dcterms:created>
  <dcterms:modified xsi:type="dcterms:W3CDTF">2025-12-23T05:52:50Z</dcterms:modified>
</cp:coreProperties>
</file>