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9" r:id="rId4"/>
    <p:sldId id="2130" r:id="rId5"/>
    <p:sldId id="2131" r:id="rId6"/>
    <p:sldId id="2132" r:id="rId7"/>
    <p:sldId id="2133" r:id="rId8"/>
    <p:sldId id="2134" r:id="rId9"/>
    <p:sldId id="2135" r:id="rId10"/>
    <p:sldId id="2136" r:id="rId11"/>
    <p:sldId id="2137" r:id="rId12"/>
    <p:sldId id="3716" r:id="rId13"/>
    <p:sldId id="3717" r:id="rId14"/>
    <p:sldId id="3718" r:id="rId15"/>
    <p:sldId id="2141" r:id="rId16"/>
    <p:sldId id="2142" r:id="rId17"/>
    <p:sldId id="2143" r:id="rId18"/>
    <p:sldId id="2144" r:id="rId19"/>
    <p:sldId id="2145" r:id="rId20"/>
    <p:sldId id="2146" r:id="rId21"/>
    <p:sldId id="2147" r:id="rId22"/>
    <p:sldId id="2148" r:id="rId23"/>
    <p:sldId id="2149" r:id="rId24"/>
    <p:sldId id="2150" r:id="rId25"/>
    <p:sldId id="2151" r:id="rId26"/>
    <p:sldId id="2152" r:id="rId27"/>
    <p:sldId id="3622" r:id="rId28"/>
    <p:sldId id="3708" r:id="rId29"/>
    <p:sldId id="3709" r:id="rId30"/>
    <p:sldId id="3710" r:id="rId31"/>
    <p:sldId id="3719" r:id="rId32"/>
    <p:sldId id="3712" r:id="rId33"/>
    <p:sldId id="3713" r:id="rId34"/>
    <p:sldId id="3714" r:id="rId35"/>
    <p:sldId id="371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3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228672"/>
            <a:ext cx="787179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sunny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5_kihon_v3_sunny">
            <a:hlinkClick r:id="" action="ppaction://media"/>
            <a:extLst>
              <a:ext uri="{FF2B5EF4-FFF2-40B4-BE49-F238E27FC236}">
                <a16:creationId xmlns:a16="http://schemas.microsoft.com/office/drawing/2014/main" id="{5C319BE4-07B7-466F-9808-EA52F3A33E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91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晴れた</a:t>
            </a:r>
          </a:p>
        </p:txBody>
      </p:sp>
      <p:pic>
        <p:nvPicPr>
          <p:cNvPr id="7" name="G2_L15_kihon_v3_sunny">
            <a:hlinkClick r:id="" action="ppaction://media"/>
            <a:extLst>
              <a:ext uri="{FF2B5EF4-FFF2-40B4-BE49-F238E27FC236}">
                <a16:creationId xmlns:a16="http://schemas.microsoft.com/office/drawing/2014/main" id="{7A58FD93-4CF6-4F5F-8016-3350D10CF1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9509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702677"/>
            <a:ext cx="9144000" cy="3323987"/>
            <a:chOff x="0" y="1950668"/>
            <a:chExt cx="9144000" cy="3323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[t-] [b--]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50668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寝る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o to bed">
            <a:hlinkClick r:id="" action="ppaction://media"/>
            <a:extLst>
              <a:ext uri="{FF2B5EF4-FFF2-40B4-BE49-F238E27FC236}">
                <a16:creationId xmlns:a16="http://schemas.microsoft.com/office/drawing/2014/main" id="{CB9D2B47-73EB-3B0C-01F4-00D383821A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6600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171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to bed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o to bed">
            <a:hlinkClick r:id="" action="ppaction://media"/>
            <a:extLst>
              <a:ext uri="{FF2B5EF4-FFF2-40B4-BE49-F238E27FC236}">
                <a16:creationId xmlns:a16="http://schemas.microsoft.com/office/drawing/2014/main" id="{55CD5406-22B8-7496-FEB2-49A4ABFA04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6600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9182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C6A9B3-47CE-2889-EEB5-399EB10F837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go to bed">
            <a:hlinkClick r:id="" action="ppaction://media"/>
            <a:extLst>
              <a:ext uri="{FF2B5EF4-FFF2-40B4-BE49-F238E27FC236}">
                <a16:creationId xmlns:a16="http://schemas.microsoft.com/office/drawing/2014/main" id="{C6A0BB90-A6E3-9124-8610-BBB12AD68F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6600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773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5_kihon_v5_because">
            <a:hlinkClick r:id="" action="ppaction://media"/>
            <a:extLst>
              <a:ext uri="{FF2B5EF4-FFF2-40B4-BE49-F238E27FC236}">
                <a16:creationId xmlns:a16="http://schemas.microsoft.com/office/drawing/2014/main" id="{7E615270-3F78-4C56-BF44-BDED502A0C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-2540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C4091D9-D4B8-6BEF-FEFC-1DA0468BC72F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1FA9B89-E5F9-3C50-4263-B3C3F21CE372}"/>
                </a:ext>
              </a:extLst>
            </p:cNvPr>
            <p:cNvSpPr txBox="1"/>
            <p:nvPr/>
          </p:nvSpPr>
          <p:spPr>
            <a:xfrm>
              <a:off x="990600" y="4007635"/>
              <a:ext cx="7162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FD26806-8DA5-D7F5-792B-1DB68E096D20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なので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5943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9E1ECD-70C8-47EA-B20E-833CD5EB1AA2}"/>
              </a:ext>
            </a:extLst>
          </p:cNvPr>
          <p:cNvSpPr txBox="1"/>
          <p:nvPr/>
        </p:nvSpPr>
        <p:spPr>
          <a:xfrm>
            <a:off x="723900" y="2421032"/>
            <a:ext cx="76962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because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5_kihon_v5_because">
            <a:hlinkClick r:id="" action="ppaction://media"/>
            <a:extLst>
              <a:ext uri="{FF2B5EF4-FFF2-40B4-BE49-F238E27FC236}">
                <a16:creationId xmlns:a16="http://schemas.microsoft.com/office/drawing/2014/main" id="{BE8820D7-1490-41D9-BDC7-A84E6201FD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-25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8019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5_kihon_v5_because">
            <a:hlinkClick r:id="" action="ppaction://media"/>
            <a:extLst>
              <a:ext uri="{FF2B5EF4-FFF2-40B4-BE49-F238E27FC236}">
                <a16:creationId xmlns:a16="http://schemas.microsoft.com/office/drawing/2014/main" id="{123AF5FC-7E3C-4780-AB84-3BDE9C1318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-254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88CBD7-0D0B-4DB3-08DE-6D81FEBB54A0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なので</a:t>
            </a:r>
          </a:p>
        </p:txBody>
      </p:sp>
    </p:spTree>
    <p:extLst>
      <p:ext uri="{BB962C8B-B14F-4D97-AF65-F5344CB8AC3E}">
        <p14:creationId xmlns:p14="http://schemas.microsoft.com/office/powerpoint/2010/main" val="4608585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だと思う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5_kihon_v6_think">
            <a:hlinkClick r:id="" action="ppaction://media"/>
            <a:extLst>
              <a:ext uri="{FF2B5EF4-FFF2-40B4-BE49-F238E27FC236}">
                <a16:creationId xmlns:a16="http://schemas.microsoft.com/office/drawing/2014/main" id="{69FA9C22-08AC-4775-A884-A643D37DE6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218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think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5_kihon_v6_think">
            <a:hlinkClick r:id="" action="ppaction://media"/>
            <a:extLst>
              <a:ext uri="{FF2B5EF4-FFF2-40B4-BE49-F238E27FC236}">
                <a16:creationId xmlns:a16="http://schemas.microsoft.com/office/drawing/2014/main" id="{6849A262-5406-410D-9F3D-7459B23C26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17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27853B-D166-4B2B-A367-6109609A815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だと思う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5_kihon_v6_think">
            <a:hlinkClick r:id="" action="ppaction://media"/>
            <a:extLst>
              <a:ext uri="{FF2B5EF4-FFF2-40B4-BE49-F238E27FC236}">
                <a16:creationId xmlns:a16="http://schemas.microsoft.com/office/drawing/2014/main" id="{90190D02-9A5B-42FD-A5BE-037D071229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9305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F6E40CF-DB5C-4F9D-82E4-017D0A938072}"/>
              </a:ext>
            </a:extLst>
          </p:cNvPr>
          <p:cNvGrpSpPr/>
          <p:nvPr/>
        </p:nvGrpSpPr>
        <p:grpSpPr>
          <a:xfrm>
            <a:off x="-496955" y="1732808"/>
            <a:ext cx="10137911" cy="3392384"/>
            <a:chOff x="-496955" y="2330683"/>
            <a:chExt cx="10137911" cy="339238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-496955" y="2330683"/>
              <a:ext cx="1013791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確信している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5_kihon_v7_sure">
            <a:hlinkClick r:id="" action="ppaction://media"/>
            <a:extLst>
              <a:ext uri="{FF2B5EF4-FFF2-40B4-BE49-F238E27FC236}">
                <a16:creationId xmlns:a16="http://schemas.microsoft.com/office/drawing/2014/main" id="{55258694-39ED-4394-9A14-7109529567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951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8114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9E1ECD-70C8-47EA-B20E-833CD5EB1AA2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sure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5_kihon_v7_sure">
            <a:hlinkClick r:id="" action="ppaction://media"/>
            <a:extLst>
              <a:ext uri="{FF2B5EF4-FFF2-40B4-BE49-F238E27FC236}">
                <a16:creationId xmlns:a16="http://schemas.microsoft.com/office/drawing/2014/main" id="{4D4089DC-E5B4-46A6-B8C4-6088BDFCE3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951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1369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E69356-73C4-424A-B274-15E8C4BDE4A0}"/>
              </a:ext>
            </a:extLst>
          </p:cNvPr>
          <p:cNvSpPr txBox="1"/>
          <p:nvPr/>
        </p:nvSpPr>
        <p:spPr>
          <a:xfrm>
            <a:off x="-496955" y="2828836"/>
            <a:ext cx="10137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だと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確信している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5_kihon_v7_sure">
            <a:hlinkClick r:id="" action="ppaction://media"/>
            <a:extLst>
              <a:ext uri="{FF2B5EF4-FFF2-40B4-BE49-F238E27FC236}">
                <a16:creationId xmlns:a16="http://schemas.microsoft.com/office/drawing/2014/main" id="{F6284B0C-AD61-41EE-B1C8-FABB929796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951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570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5_kihon_v8_would">
            <a:hlinkClick r:id="" action="ppaction://media"/>
            <a:extLst>
              <a:ext uri="{FF2B5EF4-FFF2-40B4-BE49-F238E27FC236}">
                <a16:creationId xmlns:a16="http://schemas.microsoft.com/office/drawing/2014/main" id="{33D6FD05-EA87-41AA-98CA-D74A841E12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7446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0DA27EE-BFEC-44AB-D159-EE14236EBF0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35E937F-E3F9-74B2-C091-924D7C457BFB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BA34D94-9365-F4F3-54FA-615F3392856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30E5053-B57D-8323-CB4F-46E4E3242209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だろう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12411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would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5_kihon_v8_would">
            <a:hlinkClick r:id="" action="ppaction://media"/>
            <a:extLst>
              <a:ext uri="{FF2B5EF4-FFF2-40B4-BE49-F238E27FC236}">
                <a16:creationId xmlns:a16="http://schemas.microsoft.com/office/drawing/2014/main" id="{24C66D7C-1DA5-4446-AAB7-A176CE8998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17446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1CD639-E814-D629-280D-B1BFE684818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9415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5_kihon_v8_would">
            <a:hlinkClick r:id="" action="ppaction://media"/>
            <a:extLst>
              <a:ext uri="{FF2B5EF4-FFF2-40B4-BE49-F238E27FC236}">
                <a16:creationId xmlns:a16="http://schemas.microsoft.com/office/drawing/2014/main" id="{E2BD13E3-725B-4FBD-9D12-25D66ABE0F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17600" y="1744663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682B3D-3282-6D54-5D54-E3694F775F5E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だろう</a:t>
            </a:r>
          </a:p>
        </p:txBody>
      </p:sp>
    </p:spTree>
    <p:extLst>
      <p:ext uri="{BB962C8B-B14F-4D97-AF65-F5344CB8AC3E}">
        <p14:creationId xmlns:p14="http://schemas.microsoft.com/office/powerpoint/2010/main" val="38178886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F8329-0E92-C71F-AA43-4BD471C3A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E55A67B-B61E-8130-B515-7310F638ABC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B451C98-0B4B-846A-2D5E-96A3DEF45FA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294F49-E924-BF46-3399-A68FC2977C3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712807-FF86-2715-12E7-19B346DE9915}"/>
              </a:ext>
            </a:extLst>
          </p:cNvPr>
          <p:cNvGrpSpPr/>
          <p:nvPr/>
        </p:nvGrpSpPr>
        <p:grpSpPr>
          <a:xfrm>
            <a:off x="815009" y="1910848"/>
            <a:ext cx="7513983" cy="3036304"/>
            <a:chOff x="815009" y="2660259"/>
            <a:chExt cx="7513983" cy="303630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C1DDDFB-6A0E-9044-BD8C-CD75230D8366}"/>
                </a:ext>
              </a:extLst>
            </p:cNvPr>
            <p:cNvSpPr txBox="1"/>
            <p:nvPr/>
          </p:nvSpPr>
          <p:spPr>
            <a:xfrm>
              <a:off x="815009" y="2660259"/>
              <a:ext cx="751398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するときに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6399ED-D9AE-6E97-8566-13E18A1AFEE1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5_kihon_v1_when">
            <a:hlinkClick r:id="" action="ppaction://media"/>
            <a:extLst>
              <a:ext uri="{FF2B5EF4-FFF2-40B4-BE49-F238E27FC236}">
                <a16:creationId xmlns:a16="http://schemas.microsoft.com/office/drawing/2014/main" id="{A8D2E628-47F6-5065-4F63-5646BEA85E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13906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172A9B4-A661-753B-C739-8D5F9A655E28}"/>
              </a:ext>
            </a:extLst>
          </p:cNvPr>
          <p:cNvSpPr/>
          <p:nvPr/>
        </p:nvSpPr>
        <p:spPr>
          <a:xfrm>
            <a:off x="2838450" y="3233554"/>
            <a:ext cx="34766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14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BA7FD-9254-2AA9-BAD9-E318D94AC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E21CD7B-C116-08E3-4106-6E61186973D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798D7D4-262E-3AC2-83F0-00C773AD09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BBA5DB4-FBEA-BE50-D88D-E7101E4CA3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78ABEF-3413-74E6-9FAD-07C20E760DB4}"/>
              </a:ext>
            </a:extLst>
          </p:cNvPr>
          <p:cNvGrpSpPr/>
          <p:nvPr/>
        </p:nvGrpSpPr>
        <p:grpSpPr>
          <a:xfrm>
            <a:off x="206477" y="1747636"/>
            <a:ext cx="8731046" cy="3362729"/>
            <a:chOff x="206477" y="2214566"/>
            <a:chExt cx="8731046" cy="33627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CF8F8B-AAC2-44EA-7E03-067608DACDD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if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02D5343-0BB5-751B-9FF3-C149577487C1}"/>
                </a:ext>
              </a:extLst>
            </p:cNvPr>
            <p:cNvSpPr txBox="1"/>
            <p:nvPr/>
          </p:nvSpPr>
          <p:spPr>
            <a:xfrm>
              <a:off x="206477" y="2214566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もし</a:t>
              </a:r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</a:t>
              </a:r>
            </a:p>
          </p:txBody>
        </p:sp>
      </p:grpSp>
      <p:pic>
        <p:nvPicPr>
          <p:cNvPr id="2" name="G2_L15_kihon_v2_if">
            <a:hlinkClick r:id="" action="ppaction://media"/>
            <a:extLst>
              <a:ext uri="{FF2B5EF4-FFF2-40B4-BE49-F238E27FC236}">
                <a16:creationId xmlns:a16="http://schemas.microsoft.com/office/drawing/2014/main" id="{28AD7894-B933-9628-E36B-58D85DF4A8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6D5314-CCA8-89E4-D05E-CE556357B15E}"/>
              </a:ext>
            </a:extLst>
          </p:cNvPr>
          <p:cNvSpPr/>
          <p:nvPr/>
        </p:nvSpPr>
        <p:spPr>
          <a:xfrm>
            <a:off x="4010025" y="3540705"/>
            <a:ext cx="1133486" cy="13456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895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748270-F3A4-49D6-9719-33527B57786F}"/>
              </a:ext>
            </a:extLst>
          </p:cNvPr>
          <p:cNvGrpSpPr/>
          <p:nvPr/>
        </p:nvGrpSpPr>
        <p:grpSpPr>
          <a:xfrm>
            <a:off x="815009" y="1910848"/>
            <a:ext cx="7513983" cy="3036304"/>
            <a:chOff x="815009" y="2660259"/>
            <a:chExt cx="7513983" cy="303630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660259"/>
              <a:ext cx="751398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するときに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5_kihon_v1_when">
            <a:hlinkClick r:id="" action="ppaction://media"/>
            <a:extLst>
              <a:ext uri="{FF2B5EF4-FFF2-40B4-BE49-F238E27FC236}">
                <a16:creationId xmlns:a16="http://schemas.microsoft.com/office/drawing/2014/main" id="{DB56DCA1-89B9-4276-A8A4-2A4BE372AF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454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B37A4-4B3A-5B2F-E299-941F301A0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2CC90BC-5548-D13E-51E6-B9F44132FF5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9FC2EA2-EF9D-77C6-B30B-247B489DB2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F051717-76A7-FB32-BDE4-E7AEEF91831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9DDE247-A0B8-A07C-2AE0-A6B718B37B29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A8E19E-D507-AF7A-1671-3483A2AD34F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sunny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E54BB38-C8FF-3BAB-1A77-720DC53388A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晴れた</a:t>
              </a:r>
            </a:p>
          </p:txBody>
        </p:sp>
      </p:grpSp>
      <p:pic>
        <p:nvPicPr>
          <p:cNvPr id="4" name="G2_L15_kihon_v3_sunny">
            <a:hlinkClick r:id="" action="ppaction://media"/>
            <a:extLst>
              <a:ext uri="{FF2B5EF4-FFF2-40B4-BE49-F238E27FC236}">
                <a16:creationId xmlns:a16="http://schemas.microsoft.com/office/drawing/2014/main" id="{A2D95954-0015-2724-C959-207301C612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0C053DF-3830-FFE1-6605-876AE02B6922}"/>
              </a:ext>
            </a:extLst>
          </p:cNvPr>
          <p:cNvSpPr/>
          <p:nvPr/>
        </p:nvSpPr>
        <p:spPr>
          <a:xfrm>
            <a:off x="2619375" y="3508200"/>
            <a:ext cx="39147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5851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C588B-BE57-3E71-C02E-1316F5A32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8839F3-A053-DE52-4A81-AD7010CB1E7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47C94D6-DFAB-FF74-1A51-90E4E825F4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C67715D-99E1-4D1B-8793-6DD936EC3D3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5A676F6-34CF-A695-37EA-B7BF5D925361}"/>
              </a:ext>
            </a:extLst>
          </p:cNvPr>
          <p:cNvGrpSpPr/>
          <p:nvPr/>
        </p:nvGrpSpPr>
        <p:grpSpPr>
          <a:xfrm>
            <a:off x="0" y="1702677"/>
            <a:ext cx="9144000" cy="3323987"/>
            <a:chOff x="0" y="1950668"/>
            <a:chExt cx="9144000" cy="3323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2AFE0BC-8B6F-2AD1-D1EE-96F0DA0781B7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[to] [bed]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F2199F1-8BAF-2147-2B6F-483149FE6ABF}"/>
                </a:ext>
              </a:extLst>
            </p:cNvPr>
            <p:cNvSpPr txBox="1"/>
            <p:nvPr/>
          </p:nvSpPr>
          <p:spPr>
            <a:xfrm>
              <a:off x="815009" y="1950668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寝る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o to bed">
            <a:hlinkClick r:id="" action="ppaction://media"/>
            <a:extLst>
              <a:ext uri="{FF2B5EF4-FFF2-40B4-BE49-F238E27FC236}">
                <a16:creationId xmlns:a16="http://schemas.microsoft.com/office/drawing/2014/main" id="{868AB7CA-C33C-ACC3-36FA-2B31272B04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6600" y="1692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1C236F0-74C1-2A05-9995-8FA758F48DC1}"/>
              </a:ext>
            </a:extLst>
          </p:cNvPr>
          <p:cNvSpPr/>
          <p:nvPr/>
        </p:nvSpPr>
        <p:spPr>
          <a:xfrm>
            <a:off x="1600200" y="3918668"/>
            <a:ext cx="1152525" cy="11079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17383C5-209C-9949-35AA-D816052B9B7F}"/>
              </a:ext>
            </a:extLst>
          </p:cNvPr>
          <p:cNvSpPr/>
          <p:nvPr/>
        </p:nvSpPr>
        <p:spPr>
          <a:xfrm>
            <a:off x="3776662" y="3918668"/>
            <a:ext cx="1152525" cy="11079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2A50BC2-48DA-7491-647F-25D1B35CD98A}"/>
              </a:ext>
            </a:extLst>
          </p:cNvPr>
          <p:cNvSpPr/>
          <p:nvPr/>
        </p:nvSpPr>
        <p:spPr>
          <a:xfrm>
            <a:off x="5836443" y="3918668"/>
            <a:ext cx="1640682" cy="11079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0156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2ED85-F165-709F-070A-D24B996FF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24616E3-6480-A3F3-0BAB-D05B19B902A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D8CE5A-C792-8F7D-F5FC-E9135343A85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F3B041-D418-4599-8785-EA3EEBE726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2_L15_kihon_v5_because">
            <a:hlinkClick r:id="" action="ppaction://media"/>
            <a:extLst>
              <a:ext uri="{FF2B5EF4-FFF2-40B4-BE49-F238E27FC236}">
                <a16:creationId xmlns:a16="http://schemas.microsoft.com/office/drawing/2014/main" id="{9212CAFF-83E8-47F1-5511-C9775805C5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-2540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FA5EE84-FCC0-D57A-B670-A9528A6C0778}"/>
              </a:ext>
            </a:extLst>
          </p:cNvPr>
          <p:cNvGrpSpPr/>
          <p:nvPr/>
        </p:nvGrpSpPr>
        <p:grpSpPr>
          <a:xfrm>
            <a:off x="206478" y="1707198"/>
            <a:ext cx="8731046" cy="3320495"/>
            <a:chOff x="206478" y="2133690"/>
            <a:chExt cx="8731046" cy="3320495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75EEE25-781E-5CB2-844E-3BFED0139496}"/>
                </a:ext>
              </a:extLst>
            </p:cNvPr>
            <p:cNvSpPr txBox="1"/>
            <p:nvPr/>
          </p:nvSpPr>
          <p:spPr>
            <a:xfrm>
              <a:off x="600075" y="4007635"/>
              <a:ext cx="79438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because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E27DB72-6A60-4FEC-C072-C9488F2FAA31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なので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38D615-7563-88BD-D774-4E4221CDA23E}"/>
              </a:ext>
            </a:extLst>
          </p:cNvPr>
          <p:cNvSpPr/>
          <p:nvPr/>
        </p:nvSpPr>
        <p:spPr>
          <a:xfrm>
            <a:off x="2190750" y="3402390"/>
            <a:ext cx="4743450" cy="14465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120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CF75D-FB94-0E43-4A5A-B6F57B8FA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4622F64-9A4F-4812-1CA1-2F615CB77D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37D341E-9A05-D0B5-5E4A-F7D93A3814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B4C2B4-169A-DBFD-36DD-251DB92AE48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FB20164-60F4-D8FF-47A3-28908A424F5F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81AD09E-3CA3-0E63-B80E-11996AD1C8B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B17B72C-A9D3-909E-389B-EB031D86B250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だと思う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5_kihon_v6_think">
            <a:hlinkClick r:id="" action="ppaction://media"/>
            <a:extLst>
              <a:ext uri="{FF2B5EF4-FFF2-40B4-BE49-F238E27FC236}">
                <a16:creationId xmlns:a16="http://schemas.microsoft.com/office/drawing/2014/main" id="{1736BF4E-6E8B-CBE6-41DC-4DC7B1C3FB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C8261E4-3D45-2C8D-E03E-AF96A286535A}"/>
              </a:ext>
            </a:extLst>
          </p:cNvPr>
          <p:cNvSpPr/>
          <p:nvPr/>
        </p:nvSpPr>
        <p:spPr>
          <a:xfrm>
            <a:off x="2867025" y="3429000"/>
            <a:ext cx="3419486" cy="131713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4714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B7803-4F7B-9722-63CD-946A4DFED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DB416A-3A7E-B0FD-B08F-A13AC7063B8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1CD32A6-91B3-BFAD-B890-FADF1EA809C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18FD668-E88A-B677-E46A-1AD610C8795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EE268F8-DF04-747D-81DA-67B1BEBBA53B}"/>
              </a:ext>
            </a:extLst>
          </p:cNvPr>
          <p:cNvGrpSpPr/>
          <p:nvPr/>
        </p:nvGrpSpPr>
        <p:grpSpPr>
          <a:xfrm>
            <a:off x="-496955" y="1732808"/>
            <a:ext cx="10137911" cy="3392384"/>
            <a:chOff x="-496955" y="2330683"/>
            <a:chExt cx="10137911" cy="339238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7332BA4-1298-D295-DCD3-9AD81AA5F28E}"/>
                </a:ext>
              </a:extLst>
            </p:cNvPr>
            <p:cNvSpPr txBox="1"/>
            <p:nvPr/>
          </p:nvSpPr>
          <p:spPr>
            <a:xfrm>
              <a:off x="-496955" y="2330683"/>
              <a:ext cx="1013791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確信している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AAABBF0-EFD1-BF85-B766-B97688757DD7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5_kihon_v7_sure">
            <a:hlinkClick r:id="" action="ppaction://media"/>
            <a:extLst>
              <a:ext uri="{FF2B5EF4-FFF2-40B4-BE49-F238E27FC236}">
                <a16:creationId xmlns:a16="http://schemas.microsoft.com/office/drawing/2014/main" id="{C3CED027-0DA9-8572-F976-8DB4C676D9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19510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22A6313-8AA1-9F21-48A1-30844BA92BEF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935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32C4A-9BEE-C5C0-61F0-6A014CAD8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994BEA-9BC0-1A39-84B9-EB066C083D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3EBCBF-225F-4AD7-15BE-9C144480F63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299B1D5-CB28-A8EC-0CDE-5711414DCF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2_L15_kihon_v8_would">
            <a:hlinkClick r:id="" action="ppaction://media"/>
            <a:extLst>
              <a:ext uri="{FF2B5EF4-FFF2-40B4-BE49-F238E27FC236}">
                <a16:creationId xmlns:a16="http://schemas.microsoft.com/office/drawing/2014/main" id="{0CE86103-8211-163B-84D3-028BED9BF1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7600" y="17446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71DC0AF7-3239-F6DA-5870-B21D8170213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25CD6C0-A0BB-49BB-7612-81BDA86E9147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7DD465F-6DB6-8CDC-04AA-0D9DC37CB1D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would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D6428DB-A9AD-0A1F-92CE-2C855933B1B9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だろう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DBCAB9A-7D57-2B2A-7CCC-084782814ABF}"/>
              </a:ext>
            </a:extLst>
          </p:cNvPr>
          <p:cNvSpPr/>
          <p:nvPr/>
        </p:nvSpPr>
        <p:spPr>
          <a:xfrm>
            <a:off x="2600325" y="3402390"/>
            <a:ext cx="39243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3051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5_kihon_v1_when">
            <a:hlinkClick r:id="" action="ppaction://media"/>
            <a:extLst>
              <a:ext uri="{FF2B5EF4-FFF2-40B4-BE49-F238E27FC236}">
                <a16:creationId xmlns:a16="http://schemas.microsoft.com/office/drawing/2014/main" id="{059A22BC-720E-4FD0-99E7-C781F35063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9091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6B632C9-7EA9-4EF0-A37F-C208C15CC0B6}"/>
              </a:ext>
            </a:extLst>
          </p:cNvPr>
          <p:cNvSpPr txBox="1"/>
          <p:nvPr/>
        </p:nvSpPr>
        <p:spPr>
          <a:xfrm>
            <a:off x="815009" y="2690336"/>
            <a:ext cx="75139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するときに</a:t>
            </a:r>
          </a:p>
        </p:txBody>
      </p:sp>
      <p:pic>
        <p:nvPicPr>
          <p:cNvPr id="7" name="G2_L15_kihon_v1_when">
            <a:hlinkClick r:id="" action="ppaction://media"/>
            <a:extLst>
              <a:ext uri="{FF2B5EF4-FFF2-40B4-BE49-F238E27FC236}">
                <a16:creationId xmlns:a16="http://schemas.microsoft.com/office/drawing/2014/main" id="{0759CE7C-0EAF-4B8F-B999-EDA5CE0CF9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8857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47636"/>
            <a:ext cx="8731046" cy="3362729"/>
            <a:chOff x="206477" y="2214566"/>
            <a:chExt cx="8731046" cy="33627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214566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もし</a:t>
              </a:r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</a:t>
              </a:r>
            </a:p>
          </p:txBody>
        </p:sp>
      </p:grpSp>
      <p:pic>
        <p:nvPicPr>
          <p:cNvPr id="2" name="G2_L15_kihon_v2_if">
            <a:hlinkClick r:id="" action="ppaction://media"/>
            <a:extLst>
              <a:ext uri="{FF2B5EF4-FFF2-40B4-BE49-F238E27FC236}">
                <a16:creationId xmlns:a16="http://schemas.microsoft.com/office/drawing/2014/main" id="{2A8E35B0-ED05-40BB-B712-423A7B3574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329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3A37B8-589F-490D-B3D7-1211E3223AE0}"/>
              </a:ext>
            </a:extLst>
          </p:cNvPr>
          <p:cNvSpPr txBox="1"/>
          <p:nvPr/>
        </p:nvSpPr>
        <p:spPr>
          <a:xfrm>
            <a:off x="742950" y="1851645"/>
            <a:ext cx="76581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if</a:t>
            </a:r>
            <a:endParaRPr kumimoji="1" lang="ja-JP" altLang="en-US" sz="19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5_kihon_v2_if">
            <a:hlinkClick r:id="" action="ppaction://media"/>
            <a:extLst>
              <a:ext uri="{FF2B5EF4-FFF2-40B4-BE49-F238E27FC236}">
                <a16:creationId xmlns:a16="http://schemas.microsoft.com/office/drawing/2014/main" id="{05924178-AB50-4E92-AD97-B601DCF8FF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7490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355152-7365-45AB-8DBC-964D7B2776A0}"/>
              </a:ext>
            </a:extLst>
          </p:cNvPr>
          <p:cNvSpPr txBox="1"/>
          <p:nvPr/>
        </p:nvSpPr>
        <p:spPr>
          <a:xfrm>
            <a:off x="206477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</a:t>
            </a:r>
            <a:r>
              <a:rPr kumimoji="1"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</a:p>
        </p:txBody>
      </p:sp>
      <p:pic>
        <p:nvPicPr>
          <p:cNvPr id="5" name="G2_L15_kihon_v2_if">
            <a:hlinkClick r:id="" action="ppaction://media"/>
            <a:extLst>
              <a:ext uri="{FF2B5EF4-FFF2-40B4-BE49-F238E27FC236}">
                <a16:creationId xmlns:a16="http://schemas.microsoft.com/office/drawing/2014/main" id="{D0CC45A5-6385-4665-90AB-5F23800FF2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112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晴れた</a:t>
              </a:r>
            </a:p>
          </p:txBody>
        </p:sp>
      </p:grpSp>
      <p:pic>
        <p:nvPicPr>
          <p:cNvPr id="4" name="G2_L15_kihon_v3_sunny">
            <a:hlinkClick r:id="" action="ppaction://media"/>
            <a:extLst>
              <a:ext uri="{FF2B5EF4-FFF2-40B4-BE49-F238E27FC236}">
                <a16:creationId xmlns:a16="http://schemas.microsoft.com/office/drawing/2014/main" id="{5CA324D8-30CF-4580-A3BB-249DB9D61F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79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16663</TotalTime>
  <Words>192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2096</cp:revision>
  <cp:lastPrinted>2016-06-23T16:36:17Z</cp:lastPrinted>
  <dcterms:created xsi:type="dcterms:W3CDTF">2016-05-30T03:13:09Z</dcterms:created>
  <dcterms:modified xsi:type="dcterms:W3CDTF">2025-12-23T07:07:46Z</dcterms:modified>
</cp:coreProperties>
</file>