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494" r:id="rId4"/>
    <p:sldId id="3495" r:id="rId5"/>
    <p:sldId id="3496" r:id="rId6"/>
    <p:sldId id="2847" r:id="rId7"/>
    <p:sldId id="2848" r:id="rId8"/>
    <p:sldId id="2849" r:id="rId9"/>
    <p:sldId id="3720" r:id="rId10"/>
    <p:sldId id="3721" r:id="rId11"/>
    <p:sldId id="3722" r:id="rId12"/>
    <p:sldId id="3543" r:id="rId13"/>
    <p:sldId id="3544" r:id="rId14"/>
    <p:sldId id="3545" r:id="rId15"/>
    <p:sldId id="3723" r:id="rId16"/>
    <p:sldId id="3724" r:id="rId17"/>
    <p:sldId id="3725" r:id="rId18"/>
    <p:sldId id="3512" r:id="rId19"/>
    <p:sldId id="3513" r:id="rId20"/>
    <p:sldId id="3514" r:id="rId21"/>
    <p:sldId id="3549" r:id="rId22"/>
    <p:sldId id="3550" r:id="rId23"/>
    <p:sldId id="3551" r:id="rId24"/>
    <p:sldId id="3726" r:id="rId25"/>
    <p:sldId id="3727" r:id="rId26"/>
    <p:sldId id="3728" r:id="rId27"/>
    <p:sldId id="3534" r:id="rId28"/>
    <p:sldId id="3535" r:id="rId29"/>
    <p:sldId id="3536" r:id="rId30"/>
    <p:sldId id="3729" r:id="rId31"/>
    <p:sldId id="3730" r:id="rId32"/>
    <p:sldId id="3731" r:id="rId33"/>
    <p:sldId id="3646" r:id="rId34"/>
    <p:sldId id="3732" r:id="rId35"/>
    <p:sldId id="3733" r:id="rId36"/>
    <p:sldId id="3734" r:id="rId37"/>
    <p:sldId id="3735" r:id="rId38"/>
    <p:sldId id="3736" r:id="rId39"/>
    <p:sldId id="3737" r:id="rId40"/>
    <p:sldId id="3738" r:id="rId41"/>
    <p:sldId id="3739" r:id="rId42"/>
    <p:sldId id="3740" r:id="rId43"/>
    <p:sldId id="3741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3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88470-E393-D883-EB16-052683B9B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444FD17-1DCD-EFB5-39B3-D9AC1DEE7EA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87B605-52DF-4C9C-074D-2EA8F87081EE}"/>
              </a:ext>
            </a:extLst>
          </p:cNvPr>
          <p:cNvSpPr txBox="1"/>
          <p:nvPr/>
        </p:nvSpPr>
        <p:spPr>
          <a:xfrm>
            <a:off x="647700" y="2574920"/>
            <a:ext cx="7848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past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03in the past">
            <a:hlinkClick r:id="" action="ppaction://media"/>
            <a:extLst>
              <a:ext uri="{FF2B5EF4-FFF2-40B4-BE49-F238E27FC236}">
                <a16:creationId xmlns:a16="http://schemas.microsoft.com/office/drawing/2014/main" id="{BE3B4429-70CE-6D8D-E793-B5BA1DDE77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873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9107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179BF-BE48-5C38-F8D9-7CB4385F0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490BCE-04FA-F0BC-9D6A-0F6848F087C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7956261-2E9D-AFDE-948E-C74629DC67F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昔は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03in the past">
            <a:hlinkClick r:id="" action="ppaction://media"/>
            <a:extLst>
              <a:ext uri="{FF2B5EF4-FFF2-40B4-BE49-F238E27FC236}">
                <a16:creationId xmlns:a16="http://schemas.microsoft.com/office/drawing/2014/main" id="{54CA795C-3715-FB7E-6ECB-E722E745D5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873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7929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[l---] [a-]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04look at">
            <a:hlinkClick r:id="" action="ppaction://media"/>
            <a:extLst>
              <a:ext uri="{FF2B5EF4-FFF2-40B4-BE49-F238E27FC236}">
                <a16:creationId xmlns:a16="http://schemas.microsoft.com/office/drawing/2014/main" id="{8DC2B811-E784-26D6-1FED-AA10A16A42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0900" y="1863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476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44170"/>
            <a:ext cx="850789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look at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04look at">
            <a:hlinkClick r:id="" action="ppaction://media"/>
            <a:extLst>
              <a:ext uri="{FF2B5EF4-FFF2-40B4-BE49-F238E27FC236}">
                <a16:creationId xmlns:a16="http://schemas.microsoft.com/office/drawing/2014/main" id="{6FFEC8AC-0093-1C91-091F-431EA72BED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0900" y="1863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0187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2C17B5A-8481-A7E7-3D0D-FF7DD9566FF2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を見る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04look at">
            <a:hlinkClick r:id="" action="ppaction://media"/>
            <a:extLst>
              <a:ext uri="{FF2B5EF4-FFF2-40B4-BE49-F238E27FC236}">
                <a16:creationId xmlns:a16="http://schemas.microsoft.com/office/drawing/2014/main" id="{EE168B0E-017A-EEFB-5214-0A6224FF02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50900" y="1863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8189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565C9-5279-003B-1156-2F523391F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8B696C5-49F0-B74B-F7BC-3FEEA5D015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B5FC34-94B9-6FC9-6EED-93D408308851}"/>
              </a:ext>
            </a:extLst>
          </p:cNvPr>
          <p:cNvGrpSpPr/>
          <p:nvPr/>
        </p:nvGrpSpPr>
        <p:grpSpPr>
          <a:xfrm>
            <a:off x="142875" y="1636202"/>
            <a:ext cx="8858250" cy="3585596"/>
            <a:chOff x="142875" y="1991699"/>
            <a:chExt cx="885825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DF7078-E4CB-2513-CB26-BFB56E04621E}"/>
                </a:ext>
              </a:extLst>
            </p:cNvPr>
            <p:cNvSpPr txBox="1"/>
            <p:nvPr/>
          </p:nvSpPr>
          <p:spPr>
            <a:xfrm>
              <a:off x="142875" y="4007635"/>
              <a:ext cx="88582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586C90C-78DC-3604-26B8-17AF935BF566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有毒な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05poisonous">
            <a:hlinkClick r:id="" action="ppaction://media"/>
            <a:extLst>
              <a:ext uri="{FF2B5EF4-FFF2-40B4-BE49-F238E27FC236}">
                <a16:creationId xmlns:a16="http://schemas.microsoft.com/office/drawing/2014/main" id="{80562A76-52F9-A282-A9FC-1D688B86A7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2387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6944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CCCA1-3489-26AC-E53D-506BF23DE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861533-3E27-2010-ADF7-20772A0AF2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CE43A62-C0E9-3727-6A85-5DA1F4CEE4B1}"/>
              </a:ext>
            </a:extLst>
          </p:cNvPr>
          <p:cNvSpPr txBox="1"/>
          <p:nvPr/>
        </p:nvSpPr>
        <p:spPr>
          <a:xfrm>
            <a:off x="145774" y="2473405"/>
            <a:ext cx="885245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poisonous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05poisonous">
            <a:hlinkClick r:id="" action="ppaction://media"/>
            <a:extLst>
              <a:ext uri="{FF2B5EF4-FFF2-40B4-BE49-F238E27FC236}">
                <a16:creationId xmlns:a16="http://schemas.microsoft.com/office/drawing/2014/main" id="{47AD1F11-D13D-FED5-9921-18D4819EF0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2387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2939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F0DA1-D270-23C0-FD9C-B6940FC42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A01F12-5B8D-E42A-1936-3136DC0EA03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8E0B832-A0AD-FD41-A131-8875AE7949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有毒な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05poisonous">
            <a:hlinkClick r:id="" action="ppaction://media"/>
            <a:extLst>
              <a:ext uri="{FF2B5EF4-FFF2-40B4-BE49-F238E27FC236}">
                <a16:creationId xmlns:a16="http://schemas.microsoft.com/office/drawing/2014/main" id="{407C1990-E843-141E-E494-78140D8BE8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2387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477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849A463-8186-4EAB-AB76-A871C8C4C624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すっぱい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06sour">
            <a:hlinkClick r:id="" action="ppaction://media"/>
            <a:extLst>
              <a:ext uri="{FF2B5EF4-FFF2-40B4-BE49-F238E27FC236}">
                <a16:creationId xmlns:a16="http://schemas.microsoft.com/office/drawing/2014/main" id="{684D6E36-3A04-F341-7653-C944A11D7B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2244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53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E2E3FB-022A-33D3-AE93-535C055C89DF}"/>
              </a:ext>
            </a:extLst>
          </p:cNvPr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sour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06sour">
            <a:hlinkClick r:id="" action="ppaction://media"/>
            <a:extLst>
              <a:ext uri="{FF2B5EF4-FFF2-40B4-BE49-F238E27FC236}">
                <a16:creationId xmlns:a16="http://schemas.microsoft.com/office/drawing/2014/main" id="{7BD1E566-F53E-F094-BBC0-D59F734B14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2244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54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すっぱい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06sour">
            <a:hlinkClick r:id="" action="ppaction://media"/>
            <a:extLst>
              <a:ext uri="{FF2B5EF4-FFF2-40B4-BE49-F238E27FC236}">
                <a16:creationId xmlns:a16="http://schemas.microsoft.com/office/drawing/2014/main" id="{8C972899-5ECD-B207-D097-403140B41C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2244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938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673390"/>
            <a:ext cx="8731046" cy="3511220"/>
            <a:chOff x="206477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を試す</a:t>
              </a:r>
            </a:p>
          </p:txBody>
        </p:sp>
      </p:grpSp>
      <p:pic>
        <p:nvPicPr>
          <p:cNvPr id="4" name="07try">
            <a:hlinkClick r:id="" action="ppaction://media"/>
            <a:extLst>
              <a:ext uri="{FF2B5EF4-FFF2-40B4-BE49-F238E27FC236}">
                <a16:creationId xmlns:a16="http://schemas.microsoft.com/office/drawing/2014/main" id="{D17B2B83-1360-F00F-F862-8308B8E1FA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9450" y="363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3116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07try">
            <a:hlinkClick r:id="" action="ppaction://media"/>
            <a:extLst>
              <a:ext uri="{FF2B5EF4-FFF2-40B4-BE49-F238E27FC236}">
                <a16:creationId xmlns:a16="http://schemas.microsoft.com/office/drawing/2014/main" id="{4161C25A-4DCF-9594-8413-F81E398049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9450" y="363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84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を試す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07try">
            <a:hlinkClick r:id="" action="ppaction://media"/>
            <a:extLst>
              <a:ext uri="{FF2B5EF4-FFF2-40B4-BE49-F238E27FC236}">
                <a16:creationId xmlns:a16="http://schemas.microsoft.com/office/drawing/2014/main" id="{8B6266C9-83A1-9CA9-212F-503EAE898E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79450" y="363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185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DBA91-9658-53B3-D550-893846E10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2B3F1-0150-47B5-DA74-E4D57A63E1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CC896B-3A46-6823-5B1E-B1745467078E}"/>
              </a:ext>
            </a:extLst>
          </p:cNvPr>
          <p:cNvGrpSpPr/>
          <p:nvPr/>
        </p:nvGrpSpPr>
        <p:grpSpPr>
          <a:xfrm>
            <a:off x="815009" y="1786454"/>
            <a:ext cx="7513983" cy="3077686"/>
            <a:chOff x="815009" y="2292203"/>
            <a:chExt cx="7513983" cy="30776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587836-CE0C-D2B8-694E-B65928058F46}"/>
                </a:ext>
              </a:extLst>
            </p:cNvPr>
            <p:cNvSpPr txBox="1"/>
            <p:nvPr/>
          </p:nvSpPr>
          <p:spPr>
            <a:xfrm>
              <a:off x="952500" y="4169560"/>
              <a:ext cx="7239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[a-] a [r-----] 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BF172C-E7AF-5375-DDA7-862E7712C31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結果として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08as a result">
            <a:hlinkClick r:id="" action="ppaction://media"/>
            <a:extLst>
              <a:ext uri="{FF2B5EF4-FFF2-40B4-BE49-F238E27FC236}">
                <a16:creationId xmlns:a16="http://schemas.microsoft.com/office/drawing/2014/main" id="{4D8085E1-37CF-4002-F6FE-35CD3A4EAD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5175" y="2873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62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F1E9-91C1-2DBA-E6A6-467F7925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83A7FC-3069-A24D-B67B-389AE2BA80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EE27E7B-7C42-8338-DFE2-0DDBBF2BCA52}"/>
              </a:ext>
            </a:extLst>
          </p:cNvPr>
          <p:cNvSpPr txBox="1"/>
          <p:nvPr/>
        </p:nvSpPr>
        <p:spPr>
          <a:xfrm>
            <a:off x="647700" y="2574920"/>
            <a:ext cx="7848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a result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08as a result">
            <a:hlinkClick r:id="" action="ppaction://media"/>
            <a:extLst>
              <a:ext uri="{FF2B5EF4-FFF2-40B4-BE49-F238E27FC236}">
                <a16:creationId xmlns:a16="http://schemas.microsoft.com/office/drawing/2014/main" id="{11B89BB2-F803-87E0-28C9-8BBDF2DCB8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5175" y="2873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0148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A4DD5-F739-B3AD-B24B-928DFF9B3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EDCEC4-E992-AFBE-3412-803EA40258E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A049CA-ACDB-1F48-F764-E371A4977A7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結果として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08as a result">
            <a:hlinkClick r:id="" action="ppaction://media"/>
            <a:extLst>
              <a:ext uri="{FF2B5EF4-FFF2-40B4-BE49-F238E27FC236}">
                <a16:creationId xmlns:a16="http://schemas.microsoft.com/office/drawing/2014/main" id="{B7D57730-42E6-A966-02D5-FA3F1370AC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5175" y="2873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01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安全な</a:t>
              </a:r>
            </a:p>
          </p:txBody>
        </p:sp>
      </p:grpSp>
      <p:pic>
        <p:nvPicPr>
          <p:cNvPr id="2" name="09safe">
            <a:hlinkClick r:id="" action="ppaction://media"/>
            <a:extLst>
              <a:ext uri="{FF2B5EF4-FFF2-40B4-BE49-F238E27FC236}">
                <a16:creationId xmlns:a16="http://schemas.microsoft.com/office/drawing/2014/main" id="{26B74A1F-0AEC-7270-9E4E-40871F9265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8050" y="2578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940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9B2BDE-D588-C63F-2728-046B581C6B3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safe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09safe">
            <a:hlinkClick r:id="" action="ppaction://media"/>
            <a:extLst>
              <a:ext uri="{FF2B5EF4-FFF2-40B4-BE49-F238E27FC236}">
                <a16:creationId xmlns:a16="http://schemas.microsoft.com/office/drawing/2014/main" id="{F5EA9708-DCCF-B814-DF4C-C2179CDBFE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8050" y="2578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6065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安全な</a:t>
            </a:r>
          </a:p>
        </p:txBody>
      </p:sp>
      <p:pic>
        <p:nvPicPr>
          <p:cNvPr id="2" name="09safe">
            <a:hlinkClick r:id="" action="ppaction://media"/>
            <a:extLst>
              <a:ext uri="{FF2B5EF4-FFF2-40B4-BE49-F238E27FC236}">
                <a16:creationId xmlns:a16="http://schemas.microsoft.com/office/drawing/2014/main" id="{CA031E2C-EB0A-6CDC-A48A-B95A4EB93D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8050" y="2578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8618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種類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01kind">
            <a:hlinkClick r:id="" action="ppaction://media"/>
            <a:extLst>
              <a:ext uri="{FF2B5EF4-FFF2-40B4-BE49-F238E27FC236}">
                <a16:creationId xmlns:a16="http://schemas.microsoft.com/office/drawing/2014/main" id="{748AF27E-2B0F-F71A-E6BB-F9E35C1C50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587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69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g-------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感謝している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3C8D806-4E32-2260-705D-A39A9CF488D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10grateful">
            <a:hlinkClick r:id="" action="ppaction://media"/>
            <a:extLst>
              <a:ext uri="{FF2B5EF4-FFF2-40B4-BE49-F238E27FC236}">
                <a16:creationId xmlns:a16="http://schemas.microsoft.com/office/drawing/2014/main" id="{FCE9B808-E05A-4F21-CD13-65B6D87B55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41400" y="1882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BF6388E-3F40-0863-E0B3-183825D844D2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grateful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52BB686-F875-87A6-7210-264ABAB5CF7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10grateful">
            <a:hlinkClick r:id="" action="ppaction://media"/>
            <a:extLst>
              <a:ext uri="{FF2B5EF4-FFF2-40B4-BE49-F238E27FC236}">
                <a16:creationId xmlns:a16="http://schemas.microsoft.com/office/drawing/2014/main" id="{9FE1C0A3-4214-AFDC-241D-0808B59365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41400" y="1882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62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7C9F723-08E3-20E1-1533-B79BDC19163C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感謝している 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  <p:pic>
        <p:nvPicPr>
          <p:cNvPr id="7" name="10grateful">
            <a:hlinkClick r:id="" action="ppaction://media"/>
            <a:extLst>
              <a:ext uri="{FF2B5EF4-FFF2-40B4-BE49-F238E27FC236}">
                <a16:creationId xmlns:a16="http://schemas.microsoft.com/office/drawing/2014/main" id="{FD8FA329-4F8C-575A-43F8-990015363BC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41400" y="1882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75257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95658-08A9-5DED-0A4A-8D7A914C0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AF18DA1-5E24-3E6E-8DB1-A5D5DF82C0F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2642D03-DD6A-0812-CBA3-CB4932D4A0A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84C0D1C-5484-01F3-B5C5-D739B786257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CA71F9D-67E2-A0C0-6AAC-B3A95C3D6D5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6761049-180F-8672-7552-317B2D216B8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kind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BCD5D63-9512-A175-1A1E-9C51AEF2E2E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種類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01kind">
            <a:hlinkClick r:id="" action="ppaction://media"/>
            <a:extLst>
              <a:ext uri="{FF2B5EF4-FFF2-40B4-BE49-F238E27FC236}">
                <a16:creationId xmlns:a16="http://schemas.microsoft.com/office/drawing/2014/main" id="{2C604DD0-CFC5-350F-F6B7-2A02230CD9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6125" y="1587500"/>
            <a:ext cx="406400" cy="406400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BCE43E8-5AF9-A5FD-B509-0116F976C9B2}"/>
              </a:ext>
            </a:extLst>
          </p:cNvPr>
          <p:cNvSpPr/>
          <p:nvPr/>
        </p:nvSpPr>
        <p:spPr>
          <a:xfrm>
            <a:off x="3175839" y="3524854"/>
            <a:ext cx="28153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2805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312EF-BA1B-04CC-C9B7-024DC2AF6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C349E2-3916-444E-C73A-BE2B9E1DA1A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39940B-60AF-46D4-8D27-3BB4BFB8B3D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95425C4-3883-D9FC-EA6E-CE95462EE43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A0FA98D-3562-416C-1687-A64DBDA37A5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9CE44B-F92B-308D-79F4-003705DC2D0A}"/>
                </a:ext>
              </a:extLst>
            </p:cNvPr>
            <p:cNvSpPr txBox="1"/>
            <p:nvPr/>
          </p:nvSpPr>
          <p:spPr>
            <a:xfrm>
              <a:off x="923925" y="4007635"/>
              <a:ext cx="72961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tomato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CA85747-311F-CD0D-D9E6-F099F33DDB0B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トマト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02tomato">
            <a:hlinkClick r:id="" action="ppaction://media"/>
            <a:extLst>
              <a:ext uri="{FF2B5EF4-FFF2-40B4-BE49-F238E27FC236}">
                <a16:creationId xmlns:a16="http://schemas.microsoft.com/office/drawing/2014/main" id="{944039A2-A9F8-9691-BA93-DB8F780513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27100" y="12827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72C7000-9D56-63DA-68D5-2603D5D00FF9}"/>
              </a:ext>
            </a:extLst>
          </p:cNvPr>
          <p:cNvSpPr/>
          <p:nvPr/>
        </p:nvSpPr>
        <p:spPr>
          <a:xfrm>
            <a:off x="2219326" y="3524854"/>
            <a:ext cx="469582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162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7B4A5-8E5D-FC83-2DCA-202FD1848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3C29FFA-53ED-5675-BBA4-3E4253358A5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7577E50-E268-DDA7-52E9-7622916156E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F397F6-FE7A-4B05-58BA-7EDACB66CAA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DA6C41A-5B40-3E48-F1CC-F86240512113}"/>
              </a:ext>
            </a:extLst>
          </p:cNvPr>
          <p:cNvGrpSpPr/>
          <p:nvPr/>
        </p:nvGrpSpPr>
        <p:grpSpPr>
          <a:xfrm>
            <a:off x="0" y="1702677"/>
            <a:ext cx="9144000" cy="3323987"/>
            <a:chOff x="0" y="1950668"/>
            <a:chExt cx="9144000" cy="33239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54B869C-F6E0-58A1-A035-9305A979748D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[the] [past]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34A9C07-600E-33B6-DA5B-9A50053918C0}"/>
                </a:ext>
              </a:extLst>
            </p:cNvPr>
            <p:cNvSpPr txBox="1"/>
            <p:nvPr/>
          </p:nvSpPr>
          <p:spPr>
            <a:xfrm>
              <a:off x="815009" y="1950668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昔は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03in the past">
            <a:hlinkClick r:id="" action="ppaction://media"/>
            <a:extLst>
              <a:ext uri="{FF2B5EF4-FFF2-40B4-BE49-F238E27FC236}">
                <a16:creationId xmlns:a16="http://schemas.microsoft.com/office/drawing/2014/main" id="{96E09386-746C-BC3B-A7AE-CA92EF880F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6625" y="18732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C04D4E-299B-322E-AB02-AF9C16262DA3}"/>
              </a:ext>
            </a:extLst>
          </p:cNvPr>
          <p:cNvSpPr/>
          <p:nvPr/>
        </p:nvSpPr>
        <p:spPr>
          <a:xfrm>
            <a:off x="1355726" y="3779603"/>
            <a:ext cx="863600" cy="137571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6A06011-82E8-E58A-479B-1DE85F2E20FF}"/>
              </a:ext>
            </a:extLst>
          </p:cNvPr>
          <p:cNvSpPr/>
          <p:nvPr/>
        </p:nvSpPr>
        <p:spPr>
          <a:xfrm>
            <a:off x="3327400" y="3779603"/>
            <a:ext cx="1435099" cy="137571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CB61002-9772-C857-D23B-9ED15DB2FF6C}"/>
              </a:ext>
            </a:extLst>
          </p:cNvPr>
          <p:cNvSpPr/>
          <p:nvPr/>
        </p:nvSpPr>
        <p:spPr>
          <a:xfrm>
            <a:off x="5870575" y="3779603"/>
            <a:ext cx="1917699" cy="137571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823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A6948-7D7C-6BFA-D90D-B25DEDB8D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C6EAFF-E13B-74A3-689B-E973603A8D9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CD1098-D2C5-B370-A4C7-5DB8F85C97B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064104-A977-BEFB-46CD-CB9AC6BB088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6744DE7-E4E5-E880-5BAC-91D6886FF0C0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9FD71AC-DD50-F63B-EBAE-9940BA8E6806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[look] [at]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ABAF0AB-CAF1-EEBC-A5C6-83359984638F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04look at">
            <a:hlinkClick r:id="" action="ppaction://media"/>
            <a:extLst>
              <a:ext uri="{FF2B5EF4-FFF2-40B4-BE49-F238E27FC236}">
                <a16:creationId xmlns:a16="http://schemas.microsoft.com/office/drawing/2014/main" id="{75CD21D1-09D6-38FA-8B02-C260BD52B7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50900" y="18637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21D43C0-A8B1-DFC2-9B7D-B179D6A2E4AC}"/>
              </a:ext>
            </a:extLst>
          </p:cNvPr>
          <p:cNvSpPr/>
          <p:nvPr/>
        </p:nvSpPr>
        <p:spPr>
          <a:xfrm>
            <a:off x="2193925" y="3680165"/>
            <a:ext cx="2292350" cy="140297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CC7F9B-CF7D-0B7D-E681-5537BA8BD159}"/>
              </a:ext>
            </a:extLst>
          </p:cNvPr>
          <p:cNvSpPr/>
          <p:nvPr/>
        </p:nvSpPr>
        <p:spPr>
          <a:xfrm>
            <a:off x="5803900" y="3675993"/>
            <a:ext cx="1146175" cy="140297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5978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303CD-D25E-0242-5B34-EC54878C4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6898B45-06ED-8623-60F5-84812260920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10BA63-C743-2D42-A27F-FBADF8FDA35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0693C91-75E8-7C7C-5DBC-D72A32E4757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D535EF0-B00B-407F-E089-E9A415FEC9E3}"/>
              </a:ext>
            </a:extLst>
          </p:cNvPr>
          <p:cNvGrpSpPr/>
          <p:nvPr/>
        </p:nvGrpSpPr>
        <p:grpSpPr>
          <a:xfrm>
            <a:off x="-152400" y="1636202"/>
            <a:ext cx="9448800" cy="3462486"/>
            <a:chOff x="-152400" y="1991699"/>
            <a:chExt cx="9448800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1A624B8-3DA5-8C3B-A5DD-28E4A0D5EE80}"/>
                </a:ext>
              </a:extLst>
            </p:cNvPr>
            <p:cNvSpPr txBox="1"/>
            <p:nvPr/>
          </p:nvSpPr>
          <p:spPr>
            <a:xfrm>
              <a:off x="-152400" y="4007635"/>
              <a:ext cx="9448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poisonous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0AB4A0A-DB17-D8BF-F0C0-2CF9A2E035D7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有毒な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05poisonous">
            <a:hlinkClick r:id="" action="ppaction://media"/>
            <a:extLst>
              <a:ext uri="{FF2B5EF4-FFF2-40B4-BE49-F238E27FC236}">
                <a16:creationId xmlns:a16="http://schemas.microsoft.com/office/drawing/2014/main" id="{32E9CDC6-0134-FBC9-D478-2D7CABC1CD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79500" y="23876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F2F75BE-4A3C-0EBF-CDFD-D34E4B421BCD}"/>
              </a:ext>
            </a:extLst>
          </p:cNvPr>
          <p:cNvSpPr/>
          <p:nvPr/>
        </p:nvSpPr>
        <p:spPr>
          <a:xfrm>
            <a:off x="1536700" y="3467704"/>
            <a:ext cx="6045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3381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7F711-59E7-316B-6383-5F9D713C1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9A5B430-42C5-8889-6F09-F8278DA6D8F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4CB0070-5035-71B2-6A26-CC678132CAA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69B0A58-0C52-D870-4CB4-72C5AF02D77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D5590CF-7D1E-9132-C93E-58E5FABC2EAF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EBF06F6-DCB1-2F9D-690B-5F3ED33350B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sour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1797469-D939-0EEF-2AF1-E8D87BD92FDC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すっぱい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06sour">
            <a:hlinkClick r:id="" action="ppaction://media"/>
            <a:extLst>
              <a:ext uri="{FF2B5EF4-FFF2-40B4-BE49-F238E27FC236}">
                <a16:creationId xmlns:a16="http://schemas.microsoft.com/office/drawing/2014/main" id="{6D6597AD-A86E-B0DE-5E73-CBF0E97BF1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3775" y="22447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E6F4556-CC2F-5BB1-7FD8-4E3BEC8A20D2}"/>
              </a:ext>
            </a:extLst>
          </p:cNvPr>
          <p:cNvSpPr/>
          <p:nvPr/>
        </p:nvSpPr>
        <p:spPr>
          <a:xfrm>
            <a:off x="3146425" y="3283162"/>
            <a:ext cx="28733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9090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kind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01kind">
            <a:hlinkClick r:id="" action="ppaction://media"/>
            <a:extLst>
              <a:ext uri="{FF2B5EF4-FFF2-40B4-BE49-F238E27FC236}">
                <a16:creationId xmlns:a16="http://schemas.microsoft.com/office/drawing/2014/main" id="{3CBE79F0-06E9-EF4B-5F39-5204CFBE11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587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114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712A8-FBFF-D97C-14EB-1A7CE2F70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25FC87E-021E-E1D2-9D20-0529FEF3CA0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2D6FE86-B5F0-A300-8672-5A40F8F4191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78C3F10-0E77-5C94-2112-B598F51ABCA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C4D71A3-6EFC-2BE7-34C4-958C0B7B8518}"/>
              </a:ext>
            </a:extLst>
          </p:cNvPr>
          <p:cNvGrpSpPr/>
          <p:nvPr/>
        </p:nvGrpSpPr>
        <p:grpSpPr>
          <a:xfrm>
            <a:off x="206477" y="1673390"/>
            <a:ext cx="8731046" cy="3511220"/>
            <a:chOff x="206477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A39EAC7-ADA7-4E46-EA79-370DDCC9F4F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F93F19E-4A90-81DB-BC2D-2C2510171A13}"/>
                </a:ext>
              </a:extLst>
            </p:cNvPr>
            <p:cNvSpPr txBox="1"/>
            <p:nvPr/>
          </p:nvSpPr>
          <p:spPr>
            <a:xfrm>
              <a:off x="206477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を試す</a:t>
              </a:r>
            </a:p>
          </p:txBody>
        </p:sp>
      </p:grpSp>
      <p:pic>
        <p:nvPicPr>
          <p:cNvPr id="4" name="07try">
            <a:hlinkClick r:id="" action="ppaction://media"/>
            <a:extLst>
              <a:ext uri="{FF2B5EF4-FFF2-40B4-BE49-F238E27FC236}">
                <a16:creationId xmlns:a16="http://schemas.microsoft.com/office/drawing/2014/main" id="{9B2286E5-D2FE-901A-210A-79E2BB6C32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79450" y="36353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2D476F6-5E2D-A2F5-BC85-4D7EB9ED1A98}"/>
              </a:ext>
            </a:extLst>
          </p:cNvPr>
          <p:cNvSpPr/>
          <p:nvPr/>
        </p:nvSpPr>
        <p:spPr>
          <a:xfrm>
            <a:off x="3487738" y="3429000"/>
            <a:ext cx="216852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1430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42423-511F-F7C4-33B4-82622FA38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3E403E5-DF95-1752-D3B5-A00433962DA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05E72C1-477C-3012-208F-BA4D13DFF69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AEE42AC-35AE-0C56-4D97-63B7CB2674F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4435FF5-ADA7-FD41-60D0-6F4E1D0C7586}"/>
              </a:ext>
            </a:extLst>
          </p:cNvPr>
          <p:cNvGrpSpPr/>
          <p:nvPr/>
        </p:nvGrpSpPr>
        <p:grpSpPr>
          <a:xfrm>
            <a:off x="815009" y="1786454"/>
            <a:ext cx="7513983" cy="3077686"/>
            <a:chOff x="815009" y="2292203"/>
            <a:chExt cx="7513983" cy="30776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5116DF3-1BB3-19AC-2122-7C2B4DDBF4A1}"/>
                </a:ext>
              </a:extLst>
            </p:cNvPr>
            <p:cNvSpPr txBox="1"/>
            <p:nvPr/>
          </p:nvSpPr>
          <p:spPr>
            <a:xfrm>
              <a:off x="952500" y="4169560"/>
              <a:ext cx="7239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[as] a [result] 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D8192AB-0818-115C-EE1F-3AB751D6E453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結果として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08as a result">
            <a:hlinkClick r:id="" action="ppaction://media"/>
            <a:extLst>
              <a:ext uri="{FF2B5EF4-FFF2-40B4-BE49-F238E27FC236}">
                <a16:creationId xmlns:a16="http://schemas.microsoft.com/office/drawing/2014/main" id="{55C5EA3F-391F-7F34-992C-70F65D3D5B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65175" y="28733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67DD6D-9F53-4CD1-6D86-BB3625422888}"/>
              </a:ext>
            </a:extLst>
          </p:cNvPr>
          <p:cNvSpPr/>
          <p:nvPr/>
        </p:nvSpPr>
        <p:spPr>
          <a:xfrm>
            <a:off x="1584326" y="3524854"/>
            <a:ext cx="1092200" cy="144719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E642740-345F-ADE0-27D2-830991E0B44E}"/>
              </a:ext>
            </a:extLst>
          </p:cNvPr>
          <p:cNvSpPr/>
          <p:nvPr/>
        </p:nvSpPr>
        <p:spPr>
          <a:xfrm>
            <a:off x="4760912" y="3524854"/>
            <a:ext cx="2798761" cy="144719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30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19651-E696-3DEE-DFE1-00251200C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DE1ADA4-AADA-7400-6ADA-8C9006F152D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8C551DB-ACBA-6CC6-DA49-93FD22CBBA1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2BB14D-A8B7-4683-29F5-D4A56817CA4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E924F18-844D-9DB6-0663-A9ADCEB86BAE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FEF00A9-1E94-858F-4C50-CB058A258D2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safe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E6B1FB6-4067-8F0F-8F15-37E0A1A06ABC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安全な</a:t>
              </a:r>
            </a:p>
          </p:txBody>
        </p:sp>
      </p:grpSp>
      <p:pic>
        <p:nvPicPr>
          <p:cNvPr id="2" name="09safe">
            <a:hlinkClick r:id="" action="ppaction://media"/>
            <a:extLst>
              <a:ext uri="{FF2B5EF4-FFF2-40B4-BE49-F238E27FC236}">
                <a16:creationId xmlns:a16="http://schemas.microsoft.com/office/drawing/2014/main" id="{A2A1255C-C424-D5E6-83EC-C6D15C1682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08050" y="25781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3165BF-117A-EAD4-4A2E-787290AF23DD}"/>
              </a:ext>
            </a:extLst>
          </p:cNvPr>
          <p:cNvSpPr/>
          <p:nvPr/>
        </p:nvSpPr>
        <p:spPr>
          <a:xfrm>
            <a:off x="3251200" y="3524854"/>
            <a:ext cx="26447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0830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7028F-78F8-098A-1F3B-392234CF1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71F988B-18DF-61E9-B62A-AF9C1256F3B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63CBBCB-660C-4912-E0A8-C3F165B2347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65168AD-E435-DBC9-48D5-68AB447E41D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FE2165E-7EFC-63E1-2F9C-BDAB1F290783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EF4FE0E-CF38-E29A-39D8-205F2D515D2E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grateful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4D4A7F-20A3-6A3A-D532-99A19040B374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感謝している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4A1A9868-8425-BD42-7313-D65ADA08126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10grateful">
            <a:hlinkClick r:id="" action="ppaction://media"/>
            <a:extLst>
              <a:ext uri="{FF2B5EF4-FFF2-40B4-BE49-F238E27FC236}">
                <a16:creationId xmlns:a16="http://schemas.microsoft.com/office/drawing/2014/main" id="{B555A6D2-7EC6-A34A-BCC3-013DE67BF4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41400" y="188277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A3EA399-2AC0-7391-280C-375BB5C7EC4F}"/>
              </a:ext>
            </a:extLst>
          </p:cNvPr>
          <p:cNvSpPr/>
          <p:nvPr/>
        </p:nvSpPr>
        <p:spPr>
          <a:xfrm>
            <a:off x="2650376" y="4008933"/>
            <a:ext cx="3807574" cy="159176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094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種類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01kind">
            <a:hlinkClick r:id="" action="ppaction://media"/>
            <a:extLst>
              <a:ext uri="{FF2B5EF4-FFF2-40B4-BE49-F238E27FC236}">
                <a16:creationId xmlns:a16="http://schemas.microsoft.com/office/drawing/2014/main" id="{5D743253-DA1E-3B96-050E-B842A547B7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6125" y="1587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4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2A04AA-6681-4FF2-AA6A-4BBE721C393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トマト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02tomato">
            <a:hlinkClick r:id="" action="ppaction://media"/>
            <a:extLst>
              <a:ext uri="{FF2B5EF4-FFF2-40B4-BE49-F238E27FC236}">
                <a16:creationId xmlns:a16="http://schemas.microsoft.com/office/drawing/2014/main" id="{FCC94406-1E91-83CA-781A-42582DF50D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7100" y="1282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72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02tomato">
            <a:hlinkClick r:id="" action="ppaction://media"/>
            <a:extLst>
              <a:ext uri="{FF2B5EF4-FFF2-40B4-BE49-F238E27FC236}">
                <a16:creationId xmlns:a16="http://schemas.microsoft.com/office/drawing/2014/main" id="{2735B41E-A6D2-142F-4E16-0F755499D4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7100" y="1282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26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8612E50-87E8-6BA8-AA43-D714AE0D3385}"/>
              </a:ext>
            </a:extLst>
          </p:cNvPr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tomato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02tomato">
            <a:hlinkClick r:id="" action="ppaction://media"/>
            <a:extLst>
              <a:ext uri="{FF2B5EF4-FFF2-40B4-BE49-F238E27FC236}">
                <a16:creationId xmlns:a16="http://schemas.microsoft.com/office/drawing/2014/main" id="{B7939D88-FFBB-96B4-3B02-EE7FC84F4F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7100" y="1282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00447-7EF8-ED7B-4DEA-F9DB12B37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7712A79-A1E7-0C06-0B5B-A09F7DA9CB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B4468A-71F8-482D-1D6B-C6D46E835FD0}"/>
              </a:ext>
            </a:extLst>
          </p:cNvPr>
          <p:cNvGrpSpPr/>
          <p:nvPr/>
        </p:nvGrpSpPr>
        <p:grpSpPr>
          <a:xfrm>
            <a:off x="0" y="1702677"/>
            <a:ext cx="9144000" cy="3323987"/>
            <a:chOff x="0" y="1950668"/>
            <a:chExt cx="9144000" cy="33239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A5E44FE-7019-09BA-EACA-687FFB6EB52E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6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[t--] [p---]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7686D40-496B-E7A7-7BC6-0827C3B6DBA6}"/>
                </a:ext>
              </a:extLst>
            </p:cNvPr>
            <p:cNvSpPr txBox="1"/>
            <p:nvPr/>
          </p:nvSpPr>
          <p:spPr>
            <a:xfrm>
              <a:off x="815009" y="1950668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昔は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03in the past">
            <a:hlinkClick r:id="" action="ppaction://media"/>
            <a:extLst>
              <a:ext uri="{FF2B5EF4-FFF2-40B4-BE49-F238E27FC236}">
                <a16:creationId xmlns:a16="http://schemas.microsoft.com/office/drawing/2014/main" id="{4F443292-1AF7-CAEB-2843-6125E28634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873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8368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16663</TotalTime>
  <Words>224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2096</cp:revision>
  <cp:lastPrinted>2016-06-23T16:36:17Z</cp:lastPrinted>
  <dcterms:created xsi:type="dcterms:W3CDTF">2016-05-30T03:13:09Z</dcterms:created>
  <dcterms:modified xsi:type="dcterms:W3CDTF">2025-12-23T07:09:41Z</dcterms:modified>
</cp:coreProperties>
</file>