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672" r:id="rId2"/>
    <p:sldId id="3674" r:id="rId3"/>
    <p:sldId id="3755" r:id="rId4"/>
    <p:sldId id="3749" r:id="rId5"/>
    <p:sldId id="3756" r:id="rId6"/>
    <p:sldId id="3750" r:id="rId7"/>
    <p:sldId id="3757" r:id="rId8"/>
    <p:sldId id="3758" r:id="rId9"/>
    <p:sldId id="3752" r:id="rId10"/>
    <p:sldId id="3759" r:id="rId11"/>
    <p:sldId id="3751" r:id="rId12"/>
    <p:sldId id="3753" r:id="rId13"/>
    <p:sldId id="3754" r:id="rId14"/>
    <p:sldId id="3661" r:id="rId15"/>
    <p:sldId id="3681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03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12C47-9D83-770A-2BB1-348CEF77C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F3AFF55-F916-D6DA-913C-653DA0767B0B}"/>
              </a:ext>
            </a:extLst>
          </p:cNvPr>
          <p:cNvSpPr/>
          <p:nvPr/>
        </p:nvSpPr>
        <p:spPr>
          <a:xfrm>
            <a:off x="0" y="3373825"/>
            <a:ext cx="9144000" cy="348417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B36219C-A1C1-F932-D503-C0AE1E4AC91C}"/>
              </a:ext>
            </a:extLst>
          </p:cNvPr>
          <p:cNvSpPr txBox="1"/>
          <p:nvPr/>
        </p:nvSpPr>
        <p:spPr>
          <a:xfrm>
            <a:off x="537492" y="3533575"/>
            <a:ext cx="832449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従属節は、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sour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very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は副詞で、 形容詞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sour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を強調しています。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because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は、理由を表す接続詞で、「～だから」という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意味をもちます。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1B5F803-A176-D9F5-3C3F-2DFEB334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72DF29-83A4-F434-3AD9-D05A60ACC988}"/>
              </a:ext>
            </a:extLst>
          </p:cNvPr>
          <p:cNvSpPr txBox="1"/>
          <p:nvPr/>
        </p:nvSpPr>
        <p:spPr>
          <a:xfrm>
            <a:off x="537494" y="2875677"/>
            <a:ext cx="66380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人々は、トマトは赤くてとてもすっぱいので有毒だと考えていました。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9C499A4-C60F-0DB4-0DBD-578E35F9E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3" y="771586"/>
            <a:ext cx="8577815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9377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7D09A-8B21-4454-225C-DD72D8866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14E6A93-9CCD-6A20-C038-568333417C4D}"/>
              </a:ext>
            </a:extLst>
          </p:cNvPr>
          <p:cNvSpPr/>
          <p:nvPr/>
        </p:nvSpPr>
        <p:spPr>
          <a:xfrm>
            <a:off x="0" y="3391950"/>
            <a:ext cx="9144000" cy="346604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25D7009-707B-7135-59A8-6E28FDD55AA3}"/>
              </a:ext>
            </a:extLst>
          </p:cNvPr>
          <p:cNvSpPr txBox="1"/>
          <p:nvPr/>
        </p:nvSpPr>
        <p:spPr>
          <a:xfrm>
            <a:off x="537493" y="3640601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 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tried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eating 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eating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は動名詞です。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はトマトを指しています。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E8F174D-7187-7EA1-C43F-C8AD54643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8B9CE9-DACF-4450-80A1-DEA455A60491}"/>
              </a:ext>
            </a:extLst>
          </p:cNvPr>
          <p:cNvSpPr txBox="1"/>
          <p:nvPr/>
        </p:nvSpPr>
        <p:spPr>
          <a:xfrm>
            <a:off x="537494" y="2803446"/>
            <a:ext cx="4313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しかしある人々がそれらを食べてみました。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D813804-9D3B-7A09-C913-9A5B9B285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3" y="877156"/>
            <a:ext cx="8577815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413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3E15D-C8C6-0555-A710-9B8F8869F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438D73C-088E-F670-9433-E926259286DB}"/>
              </a:ext>
            </a:extLst>
          </p:cNvPr>
          <p:cNvSpPr/>
          <p:nvPr/>
        </p:nvSpPr>
        <p:spPr>
          <a:xfrm>
            <a:off x="0" y="3124404"/>
            <a:ext cx="9144000" cy="373359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A2E75F-BF6D-43DC-69BF-F0D1EDBDA30A}"/>
              </a:ext>
            </a:extLst>
          </p:cNvPr>
          <p:cNvSpPr txBox="1"/>
          <p:nvPr/>
        </p:nvSpPr>
        <p:spPr>
          <a:xfrm>
            <a:off x="537492" y="3246054"/>
            <a:ext cx="8324495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found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they were not only safe but also delicious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they were not only safe but also delicious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</a:t>
            </a:r>
            <a:endParaRPr kumimoji="1"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主語と動詞をふくむ節（名詞節）です。</a:t>
            </a:r>
            <a:endParaRPr kumimoji="1"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safe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delicious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 only... but also..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は、「～だけでなく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…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も」という強調表現です。</a:t>
            </a:r>
            <a:endParaRPr kumimoji="1"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As a result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「その結果」という意味をもち、文全体を修飾しています。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4FEE8CE-69CD-8B86-9929-FE539C2A2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3C3AC9-3B22-55C9-1213-45BA6F4B10C4}"/>
              </a:ext>
            </a:extLst>
          </p:cNvPr>
          <p:cNvSpPr txBox="1"/>
          <p:nvPr/>
        </p:nvSpPr>
        <p:spPr>
          <a:xfrm>
            <a:off x="371583" y="2635323"/>
            <a:ext cx="840083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結果として、人々はそれらが安全であるだけでなく、おいしいということに気付きました。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B2E3709-AE9F-B57A-7DE5-A28CDC00B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3" y="676079"/>
            <a:ext cx="857781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4513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82F59-8496-E30F-5CB7-5DF16ADF5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1A382B3-B6A5-1B75-E669-F00A370A9C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146" b="11222"/>
          <a:stretch>
            <a:fillRect/>
          </a:stretch>
        </p:blipFill>
        <p:spPr>
          <a:xfrm>
            <a:off x="284173" y="927885"/>
            <a:ext cx="8578800" cy="86913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E81C5EC-9A95-1917-EDFE-3C2DECB8B425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6BAA29-4581-CD97-2EC0-7823CAEC4CF7}"/>
              </a:ext>
            </a:extLst>
          </p:cNvPr>
          <p:cNvSpPr txBox="1"/>
          <p:nvPr/>
        </p:nvSpPr>
        <p:spPr>
          <a:xfrm>
            <a:off x="537493" y="2604561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grateful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some people tried tomatoes for the first time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主語と動詞をふくむ節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（名詞節）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　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 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tried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tomatoes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the first time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「初めて」という意味をもち、動詞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tried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は、名詞節を導く接続詞で、「～ということ」という意味をもちます。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4AC80AC-F96A-5818-A046-467784C72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80A702-E213-A46A-F115-8E0847E5A9B5}"/>
              </a:ext>
            </a:extLst>
          </p:cNvPr>
          <p:cNvSpPr txBox="1"/>
          <p:nvPr/>
        </p:nvSpPr>
        <p:spPr>
          <a:xfrm>
            <a:off x="537494" y="1767406"/>
            <a:ext cx="63332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ある人々がトマトを初めて試したことに私たちは感謝しています。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5554502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AS_G2_05_09_reading_str">
            <a:hlinkClick r:id="" action="ppaction://media"/>
            <a:extLst>
              <a:ext uri="{FF2B5EF4-FFF2-40B4-BE49-F238E27FC236}">
                <a16:creationId xmlns:a16="http://schemas.microsoft.com/office/drawing/2014/main" id="{4B89C990-188D-5911-C2DC-73F16A9164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275" y="1501775"/>
            <a:ext cx="406400" cy="4064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B59A732-DA90-1AA9-6752-CE88658AC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200" y="28520"/>
            <a:ext cx="6465600" cy="68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6345E6-CC64-DBDF-1452-40779CFA1C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735"/>
          <a:stretch/>
        </p:blipFill>
        <p:spPr>
          <a:xfrm>
            <a:off x="284173" y="1022216"/>
            <a:ext cx="8578800" cy="74518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この文は、主節“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see many kinds of tomatoes”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従属節“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when we go to a supermarket”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つの部分からなる複文です。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主節は、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many kinds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tomatoes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many kinds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1767406"/>
            <a:ext cx="654281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私たちはスーパーへ行ったとき、多くの種類のトマトを見かけます。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5A02E-6475-1A13-93A7-517E4B4D7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E7F2806-58C7-A8E3-A615-3A0D8AEB10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735"/>
          <a:stretch/>
        </p:blipFill>
        <p:spPr>
          <a:xfrm>
            <a:off x="284173" y="1022216"/>
            <a:ext cx="8578800" cy="74518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B2ECA55-B922-E149-7C94-07AC298556CD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D1C8B5A-52AF-5C31-4E2D-AF56810CED73}"/>
              </a:ext>
            </a:extLst>
          </p:cNvPr>
          <p:cNvSpPr txBox="1"/>
          <p:nvPr/>
        </p:nvSpPr>
        <p:spPr>
          <a:xfrm>
            <a:off x="537493" y="2604561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従属節は、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a supermarket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「スーパーへ」という意味をもち、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は、時間を表す接続詞で、「～するとき」という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意味をもちます。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CCA753-8538-6A70-C136-50D7D010C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9FEDE4-ABC1-61DF-A435-3F8C1FF9CAEE}"/>
              </a:ext>
            </a:extLst>
          </p:cNvPr>
          <p:cNvSpPr txBox="1"/>
          <p:nvPr/>
        </p:nvSpPr>
        <p:spPr>
          <a:xfrm>
            <a:off x="537494" y="1767406"/>
            <a:ext cx="654281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私たちはスーパーへ行ったとき、多くの種類のトマトを見かけます。</a:t>
            </a:r>
          </a:p>
        </p:txBody>
      </p:sp>
    </p:spTree>
    <p:extLst>
      <p:ext uri="{BB962C8B-B14F-4D97-AF65-F5344CB8AC3E}">
        <p14:creationId xmlns:p14="http://schemas.microsoft.com/office/powerpoint/2010/main" val="135765627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2B8D3-4E7D-D046-5E5C-3F3024AB1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154FDAC-0B11-6802-2576-C35B94B57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1022216"/>
            <a:ext cx="8577815" cy="64013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57B0892-BE8C-1243-C869-FA831122B57F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9B521CF-942C-E5CD-3159-B59C474FC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BC08BE-D2BC-ADE6-DCF6-3C594C396401}"/>
              </a:ext>
            </a:extLst>
          </p:cNvPr>
          <p:cNvSpPr txBox="1"/>
          <p:nvPr/>
        </p:nvSpPr>
        <p:spPr>
          <a:xfrm>
            <a:off x="537494" y="1767406"/>
            <a:ext cx="574586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私たちがレストランへ行くときでさえ、よくトマトを食べます。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2315FB-E88E-82BF-1E14-BC5D68946D42}"/>
              </a:ext>
            </a:extLst>
          </p:cNvPr>
          <p:cNvSpPr txBox="1"/>
          <p:nvPr/>
        </p:nvSpPr>
        <p:spPr>
          <a:xfrm>
            <a:off x="537493" y="260456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この文は、主節“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often eat  tomatoes”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従属節“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Even when we go to a restaurant”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つの部分からなる複文です。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主節は、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tomatoes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often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 「よく（しばしば）」という意味をもち、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の頻度を説明しています。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372552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8C582-210A-856E-8AF0-6D95EAC13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9E488C0-9907-561E-C611-90BEA386A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1022216"/>
            <a:ext cx="8577815" cy="64013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F5B2C79-AE91-7E69-46B6-DF39D3654455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5670473-AD18-EC5B-5738-FB802FEAA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7AAFFF-E03B-9166-AF92-EDA5C3E54A89}"/>
              </a:ext>
            </a:extLst>
          </p:cNvPr>
          <p:cNvSpPr txBox="1"/>
          <p:nvPr/>
        </p:nvSpPr>
        <p:spPr>
          <a:xfrm>
            <a:off x="537494" y="1767406"/>
            <a:ext cx="574586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私たちがレストランへ行くときでさえ、よくトマトを食べます。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BDB2E4-1F7A-F250-AB13-13B35777614A}"/>
              </a:ext>
            </a:extLst>
          </p:cNvPr>
          <p:cNvSpPr txBox="1"/>
          <p:nvPr/>
        </p:nvSpPr>
        <p:spPr>
          <a:xfrm>
            <a:off x="537493" y="2604561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従属節は、ｗ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a restaurant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「レストランへ」という意味をもち、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は、時間を表す接続詞で、「～するとき」という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意味をもちます。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Even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 「～でさえ、～の場合でも」という意味をもち、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強調しています。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594490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7D969-5907-99C6-AE3B-9CB497E6A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48A00D72-D339-57C4-E854-CBF2EE151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1E89F40-FD69-2E86-6FAB-39B6FE62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3" y="877155"/>
            <a:ext cx="8577815" cy="274343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ACBDD19-C54D-B73F-A868-2963ABDCAA7F}"/>
              </a:ext>
            </a:extLst>
          </p:cNvPr>
          <p:cNvSpPr/>
          <p:nvPr/>
        </p:nvSpPr>
        <p:spPr>
          <a:xfrm>
            <a:off x="0" y="4140320"/>
            <a:ext cx="9144000" cy="271767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36F0FF-9231-E65B-D883-51D4782371E9}"/>
              </a:ext>
            </a:extLst>
          </p:cNvPr>
          <p:cNvSpPr txBox="1"/>
          <p:nvPr/>
        </p:nvSpPr>
        <p:spPr>
          <a:xfrm>
            <a:off x="537493" y="4388971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enjoyed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looking at 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looking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は動名詞です。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「それらを」という意味をもち、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look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looking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の対象を説明しています。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A71864-B65B-6C1F-2264-3D241CF75509}"/>
              </a:ext>
            </a:extLst>
          </p:cNvPr>
          <p:cNvSpPr txBox="1"/>
          <p:nvPr/>
        </p:nvSpPr>
        <p:spPr>
          <a:xfrm>
            <a:off x="537494" y="3551816"/>
            <a:ext cx="76413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しかしながら昔は、人々は花の一種としてただそれらを見て楽しむだけでした。</a:t>
            </a:r>
          </a:p>
        </p:txBody>
      </p:sp>
    </p:spTree>
    <p:extLst>
      <p:ext uri="{BB962C8B-B14F-4D97-AF65-F5344CB8AC3E}">
        <p14:creationId xmlns:p14="http://schemas.microsoft.com/office/powerpoint/2010/main" val="5464627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00E20-7214-2E3A-54C6-76A081C18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704C02EB-A9BC-82E9-4E5E-1CC08DE68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82F3F5E-97C5-70B0-2E4E-E22B1419C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3" y="877155"/>
            <a:ext cx="8577815" cy="274343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AF72C7D-BFDF-D847-2B75-D170F5840086}"/>
              </a:ext>
            </a:extLst>
          </p:cNvPr>
          <p:cNvSpPr/>
          <p:nvPr/>
        </p:nvSpPr>
        <p:spPr>
          <a:xfrm>
            <a:off x="0" y="4140320"/>
            <a:ext cx="9144000" cy="271767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C73FF6-3FD0-A31E-F4CD-59356882C87E}"/>
              </a:ext>
            </a:extLst>
          </p:cNvPr>
          <p:cNvSpPr txBox="1"/>
          <p:nvPr/>
        </p:nvSpPr>
        <p:spPr>
          <a:xfrm>
            <a:off x="537493" y="4388971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as a kind of flower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は修飾語で副詞のはたらきです。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flower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kind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「花の一種として」という意味をもち、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どのように（見ているか） を説明しています。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DFB484-AD21-5715-3136-5EF417AB9555}"/>
              </a:ext>
            </a:extLst>
          </p:cNvPr>
          <p:cNvSpPr txBox="1"/>
          <p:nvPr/>
        </p:nvSpPr>
        <p:spPr>
          <a:xfrm>
            <a:off x="537494" y="3551816"/>
            <a:ext cx="76413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しかしながら昔は、人々は花の一種としてただそれらを見て楽しむだけでした。</a:t>
            </a:r>
          </a:p>
        </p:txBody>
      </p:sp>
    </p:spTree>
    <p:extLst>
      <p:ext uri="{BB962C8B-B14F-4D97-AF65-F5344CB8AC3E}">
        <p14:creationId xmlns:p14="http://schemas.microsoft.com/office/powerpoint/2010/main" val="292624962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80A9A-C3F9-268D-512B-4402CDE90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42EA9C41-1DA6-10FF-1EBB-B697E312E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736A5F1-CE1A-4FD2-7737-55A900D09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3" y="877155"/>
            <a:ext cx="8577815" cy="274343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B139327-313F-7BF7-CFC7-0C388A8F7106}"/>
              </a:ext>
            </a:extLst>
          </p:cNvPr>
          <p:cNvSpPr/>
          <p:nvPr/>
        </p:nvSpPr>
        <p:spPr>
          <a:xfrm>
            <a:off x="0" y="4140320"/>
            <a:ext cx="9144000" cy="271767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505B60-3CDD-85E6-F7E3-BB28BA8C16AC}"/>
              </a:ext>
            </a:extLst>
          </p:cNvPr>
          <p:cNvSpPr txBox="1"/>
          <p:nvPr/>
        </p:nvSpPr>
        <p:spPr>
          <a:xfrm>
            <a:off x="537493" y="438897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However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は「しかしながら」という意味をもち、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前の文との対比を示しています。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past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「過去に」という意味をもち、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enjoyed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2AA7ED-9D0C-9BE7-F10F-287D35FA3B13}"/>
              </a:ext>
            </a:extLst>
          </p:cNvPr>
          <p:cNvSpPr txBox="1"/>
          <p:nvPr/>
        </p:nvSpPr>
        <p:spPr>
          <a:xfrm>
            <a:off x="537494" y="3551816"/>
            <a:ext cx="76413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しかしながら昔は、人々は花の一種としてただそれらを見て楽しむだけでした。</a:t>
            </a:r>
          </a:p>
        </p:txBody>
      </p:sp>
    </p:spTree>
    <p:extLst>
      <p:ext uri="{BB962C8B-B14F-4D97-AF65-F5344CB8AC3E}">
        <p14:creationId xmlns:p14="http://schemas.microsoft.com/office/powerpoint/2010/main" val="421459568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25D4B-69B5-6C4C-7443-83BF8411A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E41E08C-C892-824F-12EF-C1FF9DC2D046}"/>
              </a:ext>
            </a:extLst>
          </p:cNvPr>
          <p:cNvSpPr/>
          <p:nvPr/>
        </p:nvSpPr>
        <p:spPr>
          <a:xfrm>
            <a:off x="0" y="3373825"/>
            <a:ext cx="9144000" cy="348417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2B44356-4B22-0E56-4A4F-CB27EDDC78DE}"/>
              </a:ext>
            </a:extLst>
          </p:cNvPr>
          <p:cNvSpPr txBox="1"/>
          <p:nvPr/>
        </p:nvSpPr>
        <p:spPr>
          <a:xfrm>
            <a:off x="537492" y="3533575"/>
            <a:ext cx="832449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この文は、主節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“People thought tomatoes were poisonous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”と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従属節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“because they were red and very sour”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つの部分からなる複文です。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主節は、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thought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tomatoes were poisonous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tomatoes were poisonous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は、主語と動詞をふくむ節（名詞節）です。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tomatoes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poisonous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0CCBB46-AFB4-A0EA-2C27-D03A2B0B0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58961A-5F7C-D5B0-F2CC-9B8E14DCFCCB}"/>
              </a:ext>
            </a:extLst>
          </p:cNvPr>
          <p:cNvSpPr txBox="1"/>
          <p:nvPr/>
        </p:nvSpPr>
        <p:spPr>
          <a:xfrm>
            <a:off x="537494" y="2875677"/>
            <a:ext cx="66380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人々は、トマトは赤くてとてもすっぱいので有毒だと考えていました。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FD33D64-486B-5753-8CD6-A3E1249EE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3" y="771586"/>
            <a:ext cx="8577815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4201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16663</TotalTime>
  <Words>1224</Words>
  <Application>Microsoft Office PowerPoint</Application>
  <PresentationFormat>画面に合わせる (4:3)</PresentationFormat>
  <Paragraphs>118</Paragraphs>
  <Slides>15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2096</cp:revision>
  <cp:lastPrinted>2016-06-23T16:36:17Z</cp:lastPrinted>
  <dcterms:created xsi:type="dcterms:W3CDTF">2016-05-30T03:13:09Z</dcterms:created>
  <dcterms:modified xsi:type="dcterms:W3CDTF">2025-12-23T07:10:39Z</dcterms:modified>
</cp:coreProperties>
</file>