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152" r:id="rId8"/>
    <p:sldId id="4153" r:id="rId9"/>
    <p:sldId id="4154" r:id="rId10"/>
    <p:sldId id="4155" r:id="rId11"/>
    <p:sldId id="4156" r:id="rId12"/>
    <p:sldId id="4157" r:id="rId13"/>
    <p:sldId id="3742" r:id="rId14"/>
    <p:sldId id="3747" r:id="rId15"/>
    <p:sldId id="4159" r:id="rId16"/>
    <p:sldId id="4160" r:id="rId17"/>
    <p:sldId id="4161" r:id="rId18"/>
    <p:sldId id="4162" r:id="rId19"/>
    <p:sldId id="4166" r:id="rId20"/>
    <p:sldId id="4167" r:id="rId21"/>
    <p:sldId id="4168" r:id="rId22"/>
    <p:sldId id="4169" r:id="rId23"/>
    <p:sldId id="4170" r:id="rId24"/>
    <p:sldId id="4171" r:id="rId25"/>
    <p:sldId id="3743" r:id="rId26"/>
    <p:sldId id="3748" r:id="rId27"/>
    <p:sldId id="4173" r:id="rId28"/>
    <p:sldId id="4174" r:id="rId29"/>
    <p:sldId id="4175" r:id="rId30"/>
    <p:sldId id="4176" r:id="rId31"/>
    <p:sldId id="4177" r:id="rId32"/>
    <p:sldId id="4178" r:id="rId33"/>
    <p:sldId id="4179" r:id="rId34"/>
    <p:sldId id="4180" r:id="rId35"/>
    <p:sldId id="4181" r:id="rId36"/>
    <p:sldId id="4182" r:id="rId37"/>
    <p:sldId id="3744" r:id="rId38"/>
    <p:sldId id="4184" r:id="rId39"/>
    <p:sldId id="4185" r:id="rId40"/>
    <p:sldId id="4186" r:id="rId41"/>
    <p:sldId id="4187" r:id="rId42"/>
    <p:sldId id="4188" r:id="rId43"/>
    <p:sldId id="4189" r:id="rId44"/>
    <p:sldId id="4190" r:id="rId45"/>
    <p:sldId id="4191" r:id="rId46"/>
    <p:sldId id="4192" r:id="rId47"/>
    <p:sldId id="4193" r:id="rId48"/>
    <p:sldId id="3745" r:id="rId49"/>
    <p:sldId id="4195" r:id="rId50"/>
    <p:sldId id="4196" r:id="rId51"/>
    <p:sldId id="4197" r:id="rId52"/>
    <p:sldId id="4198" r:id="rId53"/>
    <p:sldId id="4199" r:id="rId54"/>
    <p:sldId id="4200" r:id="rId55"/>
    <p:sldId id="4201" r:id="rId56"/>
    <p:sldId id="4202" r:id="rId57"/>
    <p:sldId id="4203" r:id="rId58"/>
    <p:sldId id="4204" r:id="rId59"/>
    <p:sldId id="3746" r:id="rId60"/>
    <p:sldId id="4206" r:id="rId61"/>
    <p:sldId id="4207" r:id="rId62"/>
    <p:sldId id="4208" r:id="rId63"/>
    <p:sldId id="4209" r:id="rId64"/>
    <p:sldId id="4210" r:id="rId65"/>
    <p:sldId id="4211" r:id="rId66"/>
    <p:sldId id="4212" r:id="rId67"/>
    <p:sldId id="4213" r:id="rId68"/>
    <p:sldId id="4214" r:id="rId69"/>
    <p:sldId id="4215" r:id="rId7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6C322-0D41-B648-6A91-A707CBBC1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DDD4A66-5B23-7370-CA16-B7819E862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26220C-34D7-3C37-F4A3-072053454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AFA934-A303-E2BB-293C-3B901E783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526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FC226-A815-9C17-3B55-017E4B335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8819ACC-C173-0044-B845-E89A8CAA1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C111FA-4418-3DD5-EBA0-9AC9A8A69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010BB0-E5EE-E43B-E08E-13E51481F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056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D850A-BF2D-1AE0-E609-8978E3F1C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1D22BAB-6C1C-698B-768E-063A54447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DA6CD0-3D08-8EBF-3BD6-123E851FF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BA3322-49F8-A13D-E3B1-6B8B91B18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205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2646D-E80A-F7CB-2E41-C182AB595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B0C207-2EF6-A441-F05E-16FA5B34C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C01841-51E7-EA0C-8239-822B5AE73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35E81B-0017-1416-0BCF-AAD0EE2A9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25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D3C61-F157-1501-5CDF-AFE597B9A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E2C3C9-8F72-6EA9-F298-BD8E60647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FE6B44-6FB4-A2B4-F6CB-95D91FE15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32CB73-B0AA-1F47-5DAD-8E670D39D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479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737D-F675-8606-2D97-F963D534F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4A3D73-A0A7-29E8-73F1-329C748E3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D62E1F-C63E-8BD5-E5E9-12C04CE5D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0150A3-48B5-720F-C02B-14103C52D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72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A2BC-C94F-31CD-DB8C-51EF6C8AF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F1BD52-FD99-CCAF-F71E-7DFFD452A7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44399C-071B-1ABD-55BE-BFEBB690E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92A125-AB40-4AA0-EB15-A1B0D012E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82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A4824-A300-2D62-B970-C05C81F6A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0E9DB8-B77D-7C00-71FA-0C7602CC7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B882CE-D926-2D72-C4B0-4EA3712B9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7A06EF-782D-8586-D88F-13240701B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92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8A25E-7F33-E272-6191-46AA19279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C7603A-5AE7-A68E-5F4A-8EE663E4D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9FDC6E-9CAF-01AC-215B-ED04BBF10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D74306-4EEE-351A-9F40-CF1CB341A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1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9678-3344-FDDF-3B1D-E5E0EF1E2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7637836-7C89-7D52-A67A-0ECC8B1FE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9D8C7F9-E5E8-A551-305E-531F8E0AF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9DF077-3F29-53BE-8B25-3539587E7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01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326B3-0282-0BC8-73EA-21BAD0070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ACD471-DBC7-93CA-1BAF-6C88C3AA9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9F09B42-F4A0-EF41-DE51-550666005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608B2F-A946-30F8-A458-B6D6D936B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091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EE2F3-33F8-1223-C8DE-4BA6D34B0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CFAF6D-97BA-CD04-D517-5E812AF81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724383-41A9-736F-78F3-310448886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B7E604-AB9D-E3F3-0F7D-3F4BC5D2C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58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F1C6-6CB0-529E-CE22-2BF80E8A1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541ECB-6BCF-F8A1-2C9D-FA47C14F8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1880FE-A439-D275-C187-7EE8130C3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C1F870-082C-041C-3287-569DEE36A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773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95511-2642-C019-5768-DFE29B339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7B250C-7B7B-1142-8D3D-2340A26DA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1B2164-7FF3-B5B5-1287-CC5D3B24D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CB5F4E-EE06-922F-F22D-73D0F0494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292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5F74F-C66B-E5FA-A526-23476160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79E7928-FFB2-63B1-8424-7C4712374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4FF7E40-9437-A534-73EE-536182509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0E2FCC-45BE-A78F-2B02-631945FFC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896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BD8B-C6F9-9F08-839E-3813D31CD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7F4E81-9D46-74D3-9868-FDFACFAE4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3A4024-B241-EEB9-47AD-E3FB15CAD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13847C-0F3E-6523-BD1C-005B1E2FD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096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A6BE-CFC4-CAA3-F5E7-2F31D9B38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96F1D5-AA6B-B2F6-50D9-2059157CF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BDC568-CF0D-CBFB-0EBD-E621DA906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206B29-E76A-EF0D-CE54-BE6DED472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831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16E50-AAE4-2A0E-1B7A-59B287513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6E2E9EE-EAFB-FFA1-901B-7A33FC215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E0FD08-920A-C049-8D1A-4966EFEBF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2955FF-7FC9-2399-085E-065CD0E2D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974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97C5A-EA60-B317-5613-F9F631DB1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C1C865-05B2-4112-4AD4-84B6DB2F1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984632-DFA5-0B76-4592-2BABDB9CE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30D069-E772-D0DC-6D52-1AE16093D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962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F7CDE-0C45-624F-F64B-FDD0D13B8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17190A-289C-ADAF-2CD2-1A10A54A4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A54C61-37A6-829E-5389-063B12FDA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87D1A9-09E1-6DFA-4919-303A5695C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8E714-2198-ECC9-F57C-8402349E1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3C286D-5985-35BD-1838-E226066B3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AB87EC-6FB9-AA76-6DB1-70C2C6943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16E55-41CD-C519-8FBA-76BE4EF65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292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35750-A5BA-8AF1-5EB0-46D99DCFF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DAB890-29F2-484F-861A-39FE86315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686663-6AF9-A072-0A5A-369D44249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13E694-0A38-B47F-7B00-B16D797F6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042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85E98-5D19-3177-0E91-EB5FCAF55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076396-43E5-04A1-85C8-E3D692A03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8EF657-7024-E574-2878-C1623654A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5FDE8C-081D-4D5D-9EAA-551D99C6C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562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307C4-21DD-3CD4-D27A-60C280796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7D21E89-7EBE-7C1E-DC3C-766555589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4E3B0D-F140-7A19-F2C6-061AF6913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7D4228-C445-878E-76B4-612C070E9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099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FB190-CC7A-6224-7533-B008F0045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CBFF10-36E4-84C9-EB32-2AFE7B6BA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4D7FCED-C742-9ACB-3179-D8C889F32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9F2B4F-3274-A1F4-82B5-1C3590CFD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881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A46A8-5B12-6309-2393-43FD4CA97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93B4DA-AF84-E684-372F-FFC168F72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8F8378-33D3-588C-970B-73CDA46F5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690186-5148-DA29-1BB1-B299E03DB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500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56FC1-D9CA-8B93-495D-33E895B38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4FC80B-381B-0D25-B07F-82765C8F9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0A153C-D49A-DD27-84A4-A989DE4E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71E64F-EFCD-5038-FF5B-DED6BAEC3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643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4F500-074D-FD82-E20E-8FC3703D1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27C81B-BCAF-1CAF-7BBA-8A3E71EBB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6E98DD-99A4-4E6C-05E4-3DE065E1C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BA17E1-31A0-3DF1-8D14-B7B7396B7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064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82FDB-B8AF-803C-8996-E9F120E77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4A648B-201C-41E6-0B22-74792EF39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B1E14B-285D-1F9C-F9B2-100711E6C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8F5FCA-3F99-082E-5E90-A82111F0B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479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67943-C2F5-DA90-B6F5-D2B584B29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7106C3-74CC-E781-EEF4-E12A651E3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0E3161-2F23-B616-A0AD-11D4DDE80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1DDE35-A823-5CE2-9FB8-A3C7E8554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75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89AFF-05F4-6D45-3604-9A138A475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635636-EE29-23FA-C1EB-016ACBC84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FFEBAA7-6FCB-5895-8C10-3CD5657DF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781B60-B414-6FF6-0310-7BDD9AF3F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518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EC570-5551-D715-CD95-10E08CFB4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B9FAE3-C87A-AF7C-D997-9CBD7A201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AA763A-973E-FB74-7EB1-ECBDFE4C6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6D35AB-0EFE-8CCA-2AE6-BAF052E54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8574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D56A6-B36A-E7B1-3E1A-943919DE5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B03444B-02FF-42BE-6033-CDA159E7E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644983-368D-D5AF-2A18-56567D994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499B02-5C23-5E7E-E1A5-A0B6100CC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3057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5AE90-9042-2B61-5209-AF9B2787A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E32C99E-7230-634A-E6AE-02A8BF38E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0257E7-6DEB-5C23-9571-885049CE4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C87C6-E426-D87C-C651-EAC1A0DA7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730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BA36D-6EB8-919C-B8C2-E85463011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DE088E-C3D4-B1AF-B02C-97FEA7E37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43A7C6-E7B1-F0E8-28FD-92801F286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0BEF5A-24BC-8310-D3DE-34AAAF9F3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0604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C90BE-665D-0355-70ED-1DA18C4B7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EB47188-D5A1-B2A5-272D-C6904E6F3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CE984D-860D-86FB-2753-3C224AFD0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76E8EB-7EC8-015E-D9B6-82E4B2FA1C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7751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225D1-8671-B5A4-8302-A273AB62C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2E3E85-D747-8B1E-FCA1-C8A0CD005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A617CE-2B77-4A1A-8386-0A7C6A00A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47BBBF-4DB0-8995-9B53-0BE3DA864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6356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B23A2-C09D-0B5A-FD85-C0C3DF14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088CBA2-AA0A-D7B0-997F-EA469FE5F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5CA515-EDFD-153E-674E-31FD170FF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4668F9-15E6-AF2B-54C2-EED8A3DAD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0913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1F25B-0D28-4C9B-3B78-1B4CCA3E2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8DD39C-4ADA-0BF9-1768-4C08D4C27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972450-A5EE-D232-A21F-D16A6F390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246A58-A60F-E3D0-7E8F-DB18C4E10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330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7598D-E296-6872-B6D0-83D3DEB2C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1DA24B-E97F-6344-520B-4197E5CDF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83D1E97-02D0-AB7F-C911-4C575D039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7FDFCB-A3F9-B0C3-832A-209F95794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2907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EAAE6-9698-4EBB-1B22-E0CCF5937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C96989-2D02-B4CD-49DE-C49783731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B336EA-A126-6D25-D6AD-8B3E5666B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137F3C-662B-10A1-4D51-D97E9F244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35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A098E-736A-6289-3CBA-CAB02FB2F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D9FFAD-2FDD-7B5B-FE33-595C62D97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2BEF9A-2152-E0E5-5066-9660DD927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311A6C-8CAC-1E73-1225-EEC1B560D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6195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AEF6A-09E2-E929-1EE8-584C19814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AE312F-9BB5-5830-43D5-2349A74E5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52E7EA-5168-4283-9E38-C5970C59F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DBC23B-91F5-CA81-B7A0-0DC425DED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080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3157F-650F-F7C4-B7ED-9C3F2886D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7311DC-605F-0959-5663-99CFDD98E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1109F28-655D-0E29-78FE-3BEA926A6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BE1867-9E35-8E49-73AA-9DCC4D46C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1215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EFE27-CC72-7DBF-D1AC-A05445456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BD5013-12CE-942E-56D4-642B62207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94996B-BB16-309B-15AA-6229D2D31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B3DD40-3FF2-41CA-DB17-599D1EC4C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4081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47DEC-C22D-CC2D-9BF6-964DD4C3F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5BEFEC-9F00-A12F-03EE-EFDDBA1D3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A5D4B7-54C6-1245-A338-02728560D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5E1646-CC97-0D30-C383-FCEA2D34B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8646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ADB02-38F4-CE67-B69E-83A2FB2BA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D03DB2-439E-ECF8-B11C-E94DF14BA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C7EFE9-D92E-E867-AAAF-DA4024FF8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C8394A-83CA-96C2-06BB-A108E27B1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58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D974-9CE5-E0BB-5931-ED19BD92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396A40-1708-0D32-124F-1714F5AD8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B13DE0-8158-F125-29F9-C05759244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5F3F20-CAB5-D210-C112-330E3894B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49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E496E-71F9-ECF8-6E1E-91398B527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BDF436-0B50-7108-8D46-560075EC3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F91115A-CA59-4D9B-9131-1A7236CAA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38B3D3-D0FB-FC44-DEC7-11E322E58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236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85811-9B00-E5AC-F74B-B385E23C0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DD65A6-6317-085A-AB44-A908D4A9E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39740DE-64D2-90F6-6583-5923E0042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58818B-C02C-247D-9290-AB2CAC8F6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068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25EC6-3875-8D70-E1D1-69FA5EAAB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F6B086D-6766-5B2F-4080-71C62C13E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8C87CC-0A8F-3828-FA5A-4E293BC4F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F414E3-B5BC-8020-2F14-6C1E072C9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95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40B35-A3BA-26AD-31B6-D02BEBED0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775012F-6292-9F0E-29EE-8AE5684B44A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E90C4F-839D-CCC6-A571-8F213BAC982D}"/>
              </a:ext>
            </a:extLst>
          </p:cNvPr>
          <p:cNvSpPr txBox="1"/>
          <p:nvPr/>
        </p:nvSpPr>
        <p:spPr>
          <a:xfrm>
            <a:off x="904199" y="3620659"/>
            <a:ext cx="733559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staying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America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enjoyed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shopping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BC65BF-01FD-0BBD-E7F4-F2FADC1911ED}"/>
              </a:ext>
            </a:extLst>
          </p:cNvPr>
          <p:cNvSpPr txBox="1"/>
          <p:nvPr/>
        </p:nvSpPr>
        <p:spPr>
          <a:xfrm>
            <a:off x="317349" y="96013"/>
            <a:ext cx="85093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滞在していた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アメリカに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楽しみました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買い物を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en he was staying in America, he enjoyed shopping.">
            <a:hlinkClick r:id="" action="ppaction://media"/>
            <a:extLst>
              <a:ext uri="{FF2B5EF4-FFF2-40B4-BE49-F238E27FC236}">
                <a16:creationId xmlns:a16="http://schemas.microsoft.com/office/drawing/2014/main" id="{9F496C08-1613-9752-41B2-58D4BE0B0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2800" y="6365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617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A0699-3942-0E93-ED10-0FC937F5F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30DC70-9457-D4BD-72CF-E44F589D2FB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255813-634B-43D5-E6F8-D41CA1D14630}"/>
              </a:ext>
            </a:extLst>
          </p:cNvPr>
          <p:cNvSpPr txBox="1"/>
          <p:nvPr/>
        </p:nvSpPr>
        <p:spPr>
          <a:xfrm>
            <a:off x="801724" y="1901659"/>
            <a:ext cx="754055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[s------]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America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en he was staying in America, he enjoyed shopping.">
            <a:hlinkClick r:id="" action="ppaction://media"/>
            <a:extLst>
              <a:ext uri="{FF2B5EF4-FFF2-40B4-BE49-F238E27FC236}">
                <a16:creationId xmlns:a16="http://schemas.microsoft.com/office/drawing/2014/main" id="{9F744428-35AB-B751-5E8A-9913790026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2800" y="6365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90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6F088-617D-8D40-B1C9-20FFC2881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BEBACE-2C6A-FEEE-3B42-33F31C3E12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B25480-5E0C-C13D-4C66-80F8829CF0D7}"/>
              </a:ext>
            </a:extLst>
          </p:cNvPr>
          <p:cNvSpPr txBox="1"/>
          <p:nvPr/>
        </p:nvSpPr>
        <p:spPr>
          <a:xfrm>
            <a:off x="317350" y="1767006"/>
            <a:ext cx="85093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滞在していた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アメリカに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楽しみました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買い物を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en he was staying in America, he enjoyed shopping.">
            <a:hlinkClick r:id="" action="ppaction://media"/>
            <a:extLst>
              <a:ext uri="{FF2B5EF4-FFF2-40B4-BE49-F238E27FC236}">
                <a16:creationId xmlns:a16="http://schemas.microsoft.com/office/drawing/2014/main" id="{70551D6F-0C4F-4C66-A5F9-2749C88DD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02800" y="6365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148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FA3AB-1383-6A0E-D5DE-907B723E1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6FA2B4A-F749-DC92-128B-CE1C84E5D9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15" b="70292"/>
          <a:stretch/>
        </p:blipFill>
        <p:spPr>
          <a:xfrm>
            <a:off x="245278" y="1022216"/>
            <a:ext cx="8586000" cy="6454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5998EF7-D787-B06A-9E95-6B7A2003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FEE52F-C8DF-EFA3-2ED8-68F15BC72946}"/>
              </a:ext>
            </a:extLst>
          </p:cNvPr>
          <p:cNvSpPr txBox="1"/>
          <p:nvPr/>
        </p:nvSpPr>
        <p:spPr>
          <a:xfrm>
            <a:off x="1032444" y="1805655"/>
            <a:ext cx="4866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もし明日が晴れなら、私は公園に行くつもりです。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76DF7C-DE1E-678C-A313-8A8A25391CA2}"/>
              </a:ext>
            </a:extLst>
          </p:cNvPr>
          <p:cNvSpPr/>
          <p:nvPr/>
        </p:nvSpPr>
        <p:spPr>
          <a:xfrm>
            <a:off x="0" y="2406782"/>
            <a:ext cx="9144000" cy="445121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1531B4-3F8A-58A1-EA81-0ECCCA2A00A1}"/>
              </a:ext>
            </a:extLst>
          </p:cNvPr>
          <p:cNvSpPr txBox="1"/>
          <p:nvPr/>
        </p:nvSpPr>
        <p:spPr>
          <a:xfrm>
            <a:off x="537493" y="2569708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この文は、主節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“I will go to the park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”と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従属節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“If it is sunny tomorrow”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2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つの部分からなる複文です。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主節は、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park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「公園へ」という意味をもち、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87581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854D7-F5FF-A14D-2C55-0859217C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7F87C29-0B65-457D-F32F-27679DD58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15" b="70292"/>
          <a:stretch/>
        </p:blipFill>
        <p:spPr>
          <a:xfrm>
            <a:off x="245278" y="1022216"/>
            <a:ext cx="8586000" cy="6454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CAD5575-8429-4F87-ECD9-F1B1D43F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2E88CD-C735-FF8A-4631-0ECE773242A1}"/>
              </a:ext>
            </a:extLst>
          </p:cNvPr>
          <p:cNvSpPr txBox="1"/>
          <p:nvPr/>
        </p:nvSpPr>
        <p:spPr>
          <a:xfrm>
            <a:off x="1032444" y="1805655"/>
            <a:ext cx="4866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もし明日が晴れなら、私は公園に行くつもりです。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FE038C-A6B0-4325-AF74-7D3C6CEFF275}"/>
              </a:ext>
            </a:extLst>
          </p:cNvPr>
          <p:cNvSpPr/>
          <p:nvPr/>
        </p:nvSpPr>
        <p:spPr>
          <a:xfrm>
            <a:off x="0" y="2406782"/>
            <a:ext cx="9144000" cy="445121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42FD06-7E42-B6F0-DD7B-60931CE8D197}"/>
              </a:ext>
            </a:extLst>
          </p:cNvPr>
          <p:cNvSpPr txBox="1"/>
          <p:nvPr/>
        </p:nvSpPr>
        <p:spPr>
          <a:xfrm>
            <a:off x="537493" y="2569708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従属節は、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（形式主語）、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sunny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if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は、条件を表す接続詞で、「もし～ならば」という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tomorrow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「明日」という意味をもち、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97209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CF74D-A93A-4DC4-CC48-A356F0407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A719C3E-83C5-E7D3-66B3-12BFD3023689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A29E721-4C50-2A85-FB71-4DE20163EE2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9E0200-9175-1039-2F85-687CC2ACE7A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1A0899-94AC-A274-E997-090FE3DDA35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AFD3F62-9667-6B53-F4BA-59A7E768C34F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74511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697F-C098-B485-BE60-4B73C72A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6A8D1B4-8314-2AAC-0916-C36755D19AC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3341FC-CC7B-7D8A-B989-AD04A5AD7A43}"/>
              </a:ext>
            </a:extLst>
          </p:cNvPr>
          <p:cNvSpPr txBox="1"/>
          <p:nvPr/>
        </p:nvSpPr>
        <p:spPr>
          <a:xfrm>
            <a:off x="791611" y="4128490"/>
            <a:ext cx="757579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If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sunny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tomorrow,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 go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the park.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54815F-E6EE-0356-510E-939CA9E10098}"/>
              </a:ext>
            </a:extLst>
          </p:cNvPr>
          <p:cNvSpPr txBox="1"/>
          <p:nvPr/>
        </p:nvSpPr>
        <p:spPr>
          <a:xfrm>
            <a:off x="919218" y="96013"/>
            <a:ext cx="73205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晴れ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明日が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行くつもりです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公園に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</p:txBody>
      </p:sp>
      <p:pic>
        <p:nvPicPr>
          <p:cNvPr id="2" name="If it is sunny  tomorrow, I will go  to the park.">
            <a:hlinkClick r:id="" action="ppaction://media"/>
            <a:extLst>
              <a:ext uri="{FF2B5EF4-FFF2-40B4-BE49-F238E27FC236}">
                <a16:creationId xmlns:a16="http://schemas.microsoft.com/office/drawing/2014/main" id="{1F61841C-2DF0-84CA-339A-B1C897303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80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807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A30B8-8283-FF42-7992-0178CD84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CD22089-96DD-A1F8-31BC-7174F90FF0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5BEDD4-86CA-7ABF-6890-178F92ABC455}"/>
              </a:ext>
            </a:extLst>
          </p:cNvPr>
          <p:cNvSpPr txBox="1"/>
          <p:nvPr/>
        </p:nvSpPr>
        <p:spPr>
          <a:xfrm>
            <a:off x="209031" y="2409490"/>
            <a:ext cx="87259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sunny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tomorrow,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[g-]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the park.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f it is sunny  tomorrow, I will go  to the park.">
            <a:hlinkClick r:id="" action="ppaction://media"/>
            <a:extLst>
              <a:ext uri="{FF2B5EF4-FFF2-40B4-BE49-F238E27FC236}">
                <a16:creationId xmlns:a16="http://schemas.microsoft.com/office/drawing/2014/main" id="{B25AD2DA-6154-9D90-A157-6C42186D3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80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28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575D8-78AE-569A-33CF-CC1B49460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50DF44-9A09-A582-617A-EA78D0DA39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D9B719-21CE-2509-792D-67F408C9232E}"/>
              </a:ext>
            </a:extLst>
          </p:cNvPr>
          <p:cNvSpPr txBox="1"/>
          <p:nvPr/>
        </p:nvSpPr>
        <p:spPr>
          <a:xfrm>
            <a:off x="911710" y="1767006"/>
            <a:ext cx="73205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晴れ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明日が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行くつもりです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公園に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</p:txBody>
      </p:sp>
      <p:pic>
        <p:nvPicPr>
          <p:cNvPr id="3" name="If it is sunny  tomorrow, I will go  to the park.">
            <a:hlinkClick r:id="" action="ppaction://media"/>
            <a:extLst>
              <a:ext uri="{FF2B5EF4-FFF2-40B4-BE49-F238E27FC236}">
                <a16:creationId xmlns:a16="http://schemas.microsoft.com/office/drawing/2014/main" id="{B1EF9703-7C99-338E-C04F-B806A80A1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803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550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BD31C-6857-80D7-57D9-35D0F0418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9481E63-4234-980A-032F-F9D08D4045F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26966D-448F-6EBA-EB68-9A45DD6E7997}"/>
              </a:ext>
            </a:extLst>
          </p:cNvPr>
          <p:cNvSpPr txBox="1"/>
          <p:nvPr/>
        </p:nvSpPr>
        <p:spPr>
          <a:xfrm>
            <a:off x="954250" y="3620659"/>
            <a:ext cx="723549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If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rainy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tomorrow,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book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home.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532E05-877E-AD81-C935-28160236C2AF}"/>
              </a:ext>
            </a:extLst>
          </p:cNvPr>
          <p:cNvSpPr txBox="1"/>
          <p:nvPr/>
        </p:nvSpPr>
        <p:spPr>
          <a:xfrm>
            <a:off x="1214988" y="105013"/>
            <a:ext cx="67140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 </a:t>
            </a:r>
            <a:r>
              <a:rPr kumimoji="1" lang="ja-JP" altLang="en-US" sz="48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雨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明日が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読む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つもりです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家で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</p:txBody>
      </p:sp>
      <p:pic>
        <p:nvPicPr>
          <p:cNvPr id="2" name="If it is rainy  tomorrow, I will read a book at home.">
            <a:hlinkClick r:id="" action="ppaction://media"/>
            <a:extLst>
              <a:ext uri="{FF2B5EF4-FFF2-40B4-BE49-F238E27FC236}">
                <a16:creationId xmlns:a16="http://schemas.microsoft.com/office/drawing/2014/main" id="{2D74A8C9-FA94-8780-83CF-14BC9005E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1738" y="695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30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877D657-9DFD-E28E-68E2-96D42F093A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329"/>
          <a:stretch/>
        </p:blipFill>
        <p:spPr>
          <a:xfrm>
            <a:off x="245278" y="1022217"/>
            <a:ext cx="8586000" cy="66246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2406782"/>
            <a:ext cx="9144000" cy="445121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2569708"/>
            <a:ext cx="806901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この文は、主節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“He was studying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”と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従属節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“when I called him”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つの部分からなる複文です。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主節は、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studying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従属節は、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called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は、時間を表す接続詞で、「～したとき」という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802057"/>
            <a:ext cx="48857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私が彼に電話をしたとき、彼は勉強していました。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0357D-64F9-FCEC-6ED0-49AAC4BC4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2A6300-C8FB-CDAE-638C-A2AF8BFDC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43A5CE-40E8-02AD-8A0B-D3FE3457C723}"/>
              </a:ext>
            </a:extLst>
          </p:cNvPr>
          <p:cNvSpPr txBox="1"/>
          <p:nvPr/>
        </p:nvSpPr>
        <p:spPr>
          <a:xfrm>
            <a:off x="1041902" y="1393827"/>
            <a:ext cx="7060196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rainy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tomorrow,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book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home.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f it is rainy  tomorrow, I will read a book at home.">
            <a:hlinkClick r:id="" action="ppaction://media"/>
            <a:extLst>
              <a:ext uri="{FF2B5EF4-FFF2-40B4-BE49-F238E27FC236}">
                <a16:creationId xmlns:a16="http://schemas.microsoft.com/office/drawing/2014/main" id="{3B01F741-AF0C-2678-D572-D0AF9FA2F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1738" y="695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48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90D3A-FBE2-40BE-5065-242474298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45A45A-9335-2A35-0A8D-89EE4CC08E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9D29D9-1ABD-213F-A442-2733B1956F9E}"/>
              </a:ext>
            </a:extLst>
          </p:cNvPr>
          <p:cNvSpPr txBox="1"/>
          <p:nvPr/>
        </p:nvSpPr>
        <p:spPr>
          <a:xfrm>
            <a:off x="1234242" y="1767006"/>
            <a:ext cx="66755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 </a:t>
            </a:r>
            <a:r>
              <a:rPr kumimoji="1" lang="ja-JP" altLang="en-US" sz="48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雨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明日が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読む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つもりです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家で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</p:txBody>
      </p:sp>
      <p:pic>
        <p:nvPicPr>
          <p:cNvPr id="3" name="If it is rainy  tomorrow, I will read a book at home.">
            <a:hlinkClick r:id="" action="ppaction://media"/>
            <a:extLst>
              <a:ext uri="{FF2B5EF4-FFF2-40B4-BE49-F238E27FC236}">
                <a16:creationId xmlns:a16="http://schemas.microsoft.com/office/drawing/2014/main" id="{F6DE4C70-E773-59C3-0313-B17E9D85A7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1738" y="695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0413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F56A6-EE39-7B70-9149-CC2377137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C570F53-3BEF-E551-07DF-888615FE5CC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D71298-61D2-63DA-B8CA-0F6E23010BAB}"/>
              </a:ext>
            </a:extLst>
          </p:cNvPr>
          <p:cNvSpPr txBox="1"/>
          <p:nvPr/>
        </p:nvSpPr>
        <p:spPr>
          <a:xfrm>
            <a:off x="954250" y="3620659"/>
            <a:ext cx="723549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 read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book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home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if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rainy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tomorrow.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7C8259-CFD9-9F87-D9CF-49FA80C422E5}"/>
              </a:ext>
            </a:extLst>
          </p:cNvPr>
          <p:cNvSpPr txBox="1"/>
          <p:nvPr/>
        </p:nvSpPr>
        <p:spPr>
          <a:xfrm>
            <a:off x="1208810" y="114013"/>
            <a:ext cx="67263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読むつもりです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家で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雨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明日が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will read a book at home if it is rainy  tomorrow.">
            <a:hlinkClick r:id="" action="ppaction://media"/>
            <a:extLst>
              <a:ext uri="{FF2B5EF4-FFF2-40B4-BE49-F238E27FC236}">
                <a16:creationId xmlns:a16="http://schemas.microsoft.com/office/drawing/2014/main" id="{847BC4A1-AEEA-81E1-C910-F5E6F0D8D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9963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768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8A58D-A224-94E4-11C7-17BB23164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C6CD06-83B8-2F71-5AEB-6272BEA97F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0770AD-54A4-E1B3-9566-8954553F0512}"/>
              </a:ext>
            </a:extLst>
          </p:cNvPr>
          <p:cNvSpPr txBox="1"/>
          <p:nvPr/>
        </p:nvSpPr>
        <p:spPr>
          <a:xfrm>
            <a:off x="1041902" y="1393827"/>
            <a:ext cx="7060196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[r---]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book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tomorrow.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</p:txBody>
      </p:sp>
      <p:pic>
        <p:nvPicPr>
          <p:cNvPr id="3" name="I will read a book at home if it is rainy  tomorrow.">
            <a:hlinkClick r:id="" action="ppaction://media"/>
            <a:extLst>
              <a:ext uri="{FF2B5EF4-FFF2-40B4-BE49-F238E27FC236}">
                <a16:creationId xmlns:a16="http://schemas.microsoft.com/office/drawing/2014/main" id="{FAEDE5B1-B15B-0390-94D8-B0FEB9736E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9963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98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7061C-E37B-80E2-E55E-F9A544C04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1FF8D6-4D37-45EB-8CBF-E6030A6EFD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831D4A-027F-4F69-7BE4-3A5629F0873C}"/>
              </a:ext>
            </a:extLst>
          </p:cNvPr>
          <p:cNvSpPr txBox="1"/>
          <p:nvPr/>
        </p:nvSpPr>
        <p:spPr>
          <a:xfrm>
            <a:off x="1221886" y="1767006"/>
            <a:ext cx="67002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読むつもりです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家で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もし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雨</a:t>
            </a:r>
            <a:r>
              <a:rPr kumimoji="1" lang="en-US" altLang="ja-JP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なら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明日が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will read a book at home if it is rainy  tomorrow.">
            <a:hlinkClick r:id="" action="ppaction://media"/>
            <a:extLst>
              <a:ext uri="{FF2B5EF4-FFF2-40B4-BE49-F238E27FC236}">
                <a16:creationId xmlns:a16="http://schemas.microsoft.com/office/drawing/2014/main" id="{28E48A60-1386-6C85-5902-9A61A4F4C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9963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744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766E9-BEF5-6E2C-22AF-1CF95F849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54C174-337F-217C-0E38-734757BD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829" b="54878"/>
          <a:stretch/>
        </p:blipFill>
        <p:spPr>
          <a:xfrm>
            <a:off x="245278" y="882516"/>
            <a:ext cx="8586000" cy="64540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AA8B263-E878-0E45-6E0D-E05D1EEFD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E4AF09-D7CF-223D-02F2-F6499693CF85}"/>
              </a:ext>
            </a:extLst>
          </p:cNvPr>
          <p:cNvSpPr txBox="1"/>
          <p:nvPr/>
        </p:nvSpPr>
        <p:spPr>
          <a:xfrm>
            <a:off x="1032444" y="1665957"/>
            <a:ext cx="48349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とても疲れているので、私は早く寝るつもりです。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7B96BC3-F8A3-DB27-2B61-DD1AB7EAAD7F}"/>
              </a:ext>
            </a:extLst>
          </p:cNvPr>
          <p:cNvSpPr/>
          <p:nvPr/>
        </p:nvSpPr>
        <p:spPr>
          <a:xfrm>
            <a:off x="0" y="2173326"/>
            <a:ext cx="9144000" cy="468467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60D3FE-9DC1-326C-A609-2A5CE4C30598}"/>
              </a:ext>
            </a:extLst>
          </p:cNvPr>
          <p:cNvSpPr txBox="1"/>
          <p:nvPr/>
        </p:nvSpPr>
        <p:spPr>
          <a:xfrm>
            <a:off x="537493" y="2243054"/>
            <a:ext cx="806901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この文は、主節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“I will go to bed early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”と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従属節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“because I am very tired”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2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つの部分からなる複文です。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主節は、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bed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「ベッドへ」という意味をもち、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early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は副詞です。「早く」という意味をもち、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時間を説明しています。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23940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04B9B-33E4-ED53-6858-042123870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D87DC46-7E70-3883-022C-3D48FD6A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829" b="54878"/>
          <a:stretch/>
        </p:blipFill>
        <p:spPr>
          <a:xfrm>
            <a:off x="245278" y="882516"/>
            <a:ext cx="8586000" cy="64540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6E62430-0C2B-99F3-3D7C-A115B3E7E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D99C44-1AA3-AC69-5765-7EC7DE329CAF}"/>
              </a:ext>
            </a:extLst>
          </p:cNvPr>
          <p:cNvSpPr txBox="1"/>
          <p:nvPr/>
        </p:nvSpPr>
        <p:spPr>
          <a:xfrm>
            <a:off x="1032444" y="1665957"/>
            <a:ext cx="48349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とても疲れているので、私は早く寝るつもりです。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7A54001-A775-AE93-75B6-FCF5F780179A}"/>
              </a:ext>
            </a:extLst>
          </p:cNvPr>
          <p:cNvSpPr/>
          <p:nvPr/>
        </p:nvSpPr>
        <p:spPr>
          <a:xfrm>
            <a:off x="0" y="2173326"/>
            <a:ext cx="9144000" cy="468467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130F8D-BBF2-0E91-3070-DBABDF61413E}"/>
              </a:ext>
            </a:extLst>
          </p:cNvPr>
          <p:cNvSpPr txBox="1"/>
          <p:nvPr/>
        </p:nvSpPr>
        <p:spPr>
          <a:xfrm>
            <a:off x="537493" y="2243054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従属節は、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tired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because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は、理由を表す接続詞で、「～だから」という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092417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A189D-82C7-1356-5243-88113D432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1A34E21-FA8E-3257-0303-B47753CF578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ACA5AA-B31D-A68D-6B24-AE6BCD2DA8E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688D42-B15B-E459-444C-8190B7E1B698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5597CF-CE97-FFF7-C54A-CA652EA1F4D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6F73FCA-0604-6C38-9F22-8441DC1C2E9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30464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ED61C-B7BF-C045-3C4D-498DBC7D5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097E8F-979D-C13A-CF5F-54F17EE4A8A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351D16-969F-6382-F066-D3CE6EA67A45}"/>
              </a:ext>
            </a:extLst>
          </p:cNvPr>
          <p:cNvSpPr txBox="1"/>
          <p:nvPr/>
        </p:nvSpPr>
        <p:spPr>
          <a:xfrm>
            <a:off x="799311" y="4128490"/>
            <a:ext cx="754537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 go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bed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early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because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tired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2B9EEE-D900-FC91-E5F5-8770D4C70E1A}"/>
              </a:ext>
            </a:extLst>
          </p:cNvPr>
          <p:cNvSpPr txBox="1"/>
          <p:nvPr/>
        </p:nvSpPr>
        <p:spPr>
          <a:xfrm>
            <a:off x="407379" y="690490"/>
            <a:ext cx="83292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寝るつもりです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早く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とても疲れている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ので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will go to bed  early because I am very tired.">
            <a:hlinkClick r:id="" action="ppaction://media"/>
            <a:extLst>
              <a:ext uri="{FF2B5EF4-FFF2-40B4-BE49-F238E27FC236}">
                <a16:creationId xmlns:a16="http://schemas.microsoft.com/office/drawing/2014/main" id="{0FD12FCB-6973-3EF3-C05C-1706402F6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7113" y="1843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32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8483A-CFE5-92F5-DFD8-FAA5EAB76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27B197-B90A-B761-DAB3-3CF1D6B19B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F48F06-A0FE-2C2B-05FB-F9DE91359F42}"/>
              </a:ext>
            </a:extLst>
          </p:cNvPr>
          <p:cNvSpPr txBox="1"/>
          <p:nvPr/>
        </p:nvSpPr>
        <p:spPr>
          <a:xfrm>
            <a:off x="480337" y="1901659"/>
            <a:ext cx="818332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[g-]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[b--]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early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[t----]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will go to bed  early because I am very tired.">
            <a:hlinkClick r:id="" action="ppaction://media"/>
            <a:extLst>
              <a:ext uri="{FF2B5EF4-FFF2-40B4-BE49-F238E27FC236}">
                <a16:creationId xmlns:a16="http://schemas.microsoft.com/office/drawing/2014/main" id="{C031E48F-A1C4-AD8E-1C59-6A5E1DF2E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7113" y="1843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925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7BC5C-9849-E5E7-5D14-564E0C357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1356BE-EE07-6EDA-D04F-23603C2762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F0C3BB-95FE-075E-7FD4-DBF889903BCC}"/>
              </a:ext>
            </a:extLst>
          </p:cNvPr>
          <p:cNvSpPr txBox="1"/>
          <p:nvPr/>
        </p:nvSpPr>
        <p:spPr>
          <a:xfrm>
            <a:off x="408639" y="2321004"/>
            <a:ext cx="83267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寝るつもりです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早く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とても疲れている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ので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will go to bed  early because I am very tired.">
            <a:hlinkClick r:id="" action="ppaction://media"/>
            <a:extLst>
              <a:ext uri="{FF2B5EF4-FFF2-40B4-BE49-F238E27FC236}">
                <a16:creationId xmlns:a16="http://schemas.microsoft.com/office/drawing/2014/main" id="{53739959-3AC0-A7A7-12A4-7493A6C0E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7113" y="1843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601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BB1A1-6375-B42F-5B17-40C2CA24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88AD7C-34B5-CB3D-DF4C-DAA66666BB82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E03B94-6F88-DD04-0FC7-C92F7D95C0FA}"/>
              </a:ext>
            </a:extLst>
          </p:cNvPr>
          <p:cNvSpPr txBox="1"/>
          <p:nvPr/>
        </p:nvSpPr>
        <p:spPr>
          <a:xfrm>
            <a:off x="82303" y="4132977"/>
            <a:ext cx="897939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can’t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because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</a:t>
            </a:r>
            <a:r>
              <a:rPr kumimoji="1" lang="en-US" altLang="ja-JP" sz="44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cold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7144E6-2E38-7C7D-ED02-17D07D076597}"/>
              </a:ext>
            </a:extLst>
          </p:cNvPr>
          <p:cNvSpPr txBox="1"/>
          <p:nvPr/>
        </p:nvSpPr>
        <p:spPr>
          <a:xfrm>
            <a:off x="701220" y="686003"/>
            <a:ext cx="77415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外出できません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</a:t>
            </a:r>
            <a:r>
              <a:rPr kumimoji="1" lang="ja-JP" altLang="en-US" sz="48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寒い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ので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今日は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e can’t go out because it is very cold  today.">
            <a:hlinkClick r:id="" action="ppaction://media"/>
            <a:extLst>
              <a:ext uri="{FF2B5EF4-FFF2-40B4-BE49-F238E27FC236}">
                <a16:creationId xmlns:a16="http://schemas.microsoft.com/office/drawing/2014/main" id="{17F0CEFC-9667-263A-2CB9-1A991CA39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0275" y="1395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163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C8071-C9C0-0F4C-E3EA-D6180281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C9DC24-F781-A95C-42D5-A3AE018034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4FF707-A126-8721-93AE-AB17E2C32694}"/>
              </a:ext>
            </a:extLst>
          </p:cNvPr>
          <p:cNvSpPr txBox="1"/>
          <p:nvPr/>
        </p:nvSpPr>
        <p:spPr>
          <a:xfrm>
            <a:off x="480337" y="1901659"/>
            <a:ext cx="818332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[</a:t>
            </a:r>
            <a:r>
              <a:rPr kumimoji="1" lang="en-US" altLang="ja-JP" sz="44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today.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e can’t go out because it is very cold  today.">
            <a:hlinkClick r:id="" action="ppaction://media"/>
            <a:extLst>
              <a:ext uri="{FF2B5EF4-FFF2-40B4-BE49-F238E27FC236}">
                <a16:creationId xmlns:a16="http://schemas.microsoft.com/office/drawing/2014/main" id="{B6C10104-9A29-F3BE-E08B-BFA7BDB098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0275" y="1395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4773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A43E3-D822-6594-C240-3097C1C84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8F78AC-2006-1D8E-D392-CC71216D06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D4C8A4-04AE-5E97-9C50-66AD88091210}"/>
              </a:ext>
            </a:extLst>
          </p:cNvPr>
          <p:cNvSpPr txBox="1"/>
          <p:nvPr/>
        </p:nvSpPr>
        <p:spPr>
          <a:xfrm>
            <a:off x="690757" y="2321004"/>
            <a:ext cx="77624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外出できません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</a:t>
            </a:r>
            <a:r>
              <a:rPr kumimoji="1" lang="ja-JP" altLang="en-US" sz="48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寒い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ので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今日は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e can’t go out because it is very cold  today.">
            <a:hlinkClick r:id="" action="ppaction://media"/>
            <a:extLst>
              <a:ext uri="{FF2B5EF4-FFF2-40B4-BE49-F238E27FC236}">
                <a16:creationId xmlns:a16="http://schemas.microsoft.com/office/drawing/2014/main" id="{70FE4231-4064-B700-F863-67A02E2459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0275" y="1395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37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90AB2-201D-AE58-218B-DB2741355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54D6DE-3FED-AD14-4F1B-F2D548101553}"/>
              </a:ext>
            </a:extLst>
          </p:cNvPr>
          <p:cNvSpPr/>
          <p:nvPr/>
        </p:nvSpPr>
        <p:spPr>
          <a:xfrm>
            <a:off x="0" y="3429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16C791-337E-0549-CAE8-2B8A61D50798}"/>
              </a:ext>
            </a:extLst>
          </p:cNvPr>
          <p:cNvSpPr txBox="1"/>
          <p:nvPr/>
        </p:nvSpPr>
        <p:spPr>
          <a:xfrm>
            <a:off x="1192216" y="3611659"/>
            <a:ext cx="675956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Because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cold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today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can’t go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out.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658BB7-5AB8-C3EC-3541-35FCB1CCC674}"/>
              </a:ext>
            </a:extLst>
          </p:cNvPr>
          <p:cNvSpPr txBox="1"/>
          <p:nvPr/>
        </p:nvSpPr>
        <p:spPr>
          <a:xfrm>
            <a:off x="722987" y="752554"/>
            <a:ext cx="76980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とても寒い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ので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今日は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外出できません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Because it is very cold today, we can’t go out.">
            <a:hlinkClick r:id="" action="ppaction://media"/>
            <a:extLst>
              <a:ext uri="{FF2B5EF4-FFF2-40B4-BE49-F238E27FC236}">
                <a16:creationId xmlns:a16="http://schemas.microsoft.com/office/drawing/2014/main" id="{23D5F493-6E56-E044-DC4E-7EBFBFA8B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454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501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F28DD-F775-465B-65AA-35691F0D1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45396D-17E9-6728-9627-0E9ECBCA41F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CDB603-A135-968E-19C2-2BBFEDF5CF8F}"/>
              </a:ext>
            </a:extLst>
          </p:cNvPr>
          <p:cNvSpPr txBox="1"/>
          <p:nvPr/>
        </p:nvSpPr>
        <p:spPr>
          <a:xfrm>
            <a:off x="347745" y="1901659"/>
            <a:ext cx="844851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very [c---]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today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[g-]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[o--].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Because it is very cold today, we can’t go out.">
            <a:hlinkClick r:id="" action="ppaction://media"/>
            <a:extLst>
              <a:ext uri="{FF2B5EF4-FFF2-40B4-BE49-F238E27FC236}">
                <a16:creationId xmlns:a16="http://schemas.microsoft.com/office/drawing/2014/main" id="{6C6D4148-4DC8-C3E6-7C72-4EE9BBFA4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454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585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890F5-3A3B-F9DF-79BD-29406B861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4AB3E9-2AAE-F59A-FD9E-3200F42AF1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7EF5F4-2C37-F785-4BA9-4E9677016041}"/>
              </a:ext>
            </a:extLst>
          </p:cNvPr>
          <p:cNvSpPr txBox="1"/>
          <p:nvPr/>
        </p:nvSpPr>
        <p:spPr>
          <a:xfrm>
            <a:off x="715725" y="2321004"/>
            <a:ext cx="77125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とても寒い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ので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今日は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外出できません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Because it is very cold today, we can’t go out.">
            <a:hlinkClick r:id="" action="ppaction://media"/>
            <a:extLst>
              <a:ext uri="{FF2B5EF4-FFF2-40B4-BE49-F238E27FC236}">
                <a16:creationId xmlns:a16="http://schemas.microsoft.com/office/drawing/2014/main" id="{A5422C5D-A803-7888-E04F-F99B8F8953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454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01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CD906-6E38-E602-6DE0-91E8E24CC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A586DE8-DADC-4F48-D020-7BD1C78814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211" b="36016"/>
          <a:stretch/>
        </p:blipFill>
        <p:spPr>
          <a:xfrm>
            <a:off x="245278" y="895216"/>
            <a:ext cx="8586000" cy="84771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C820508-050D-7D48-11A3-6404B150C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D27DA5-40DA-E37D-2ECA-72109C9AB392}"/>
              </a:ext>
            </a:extLst>
          </p:cNvPr>
          <p:cNvSpPr txBox="1"/>
          <p:nvPr/>
        </p:nvSpPr>
        <p:spPr>
          <a:xfrm>
            <a:off x="1032444" y="1814828"/>
            <a:ext cx="3838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私は、この本はおもしろいと思います。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B3D720D-CB0C-BF71-BE87-E85355DCA7B9}"/>
              </a:ext>
            </a:extLst>
          </p:cNvPr>
          <p:cNvSpPr/>
          <p:nvPr/>
        </p:nvSpPr>
        <p:spPr>
          <a:xfrm>
            <a:off x="0" y="2406782"/>
            <a:ext cx="9144000" cy="445121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184442-36A6-084A-1AD0-3713A9242971}"/>
              </a:ext>
            </a:extLst>
          </p:cNvPr>
          <p:cNvSpPr txBox="1"/>
          <p:nvPr/>
        </p:nvSpPr>
        <p:spPr>
          <a:xfrm>
            <a:off x="537493" y="2544308"/>
            <a:ext cx="828477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think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that this book is interesting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this book is interesting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主語と動詞をふくむ節（名詞節）です。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interesting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は、名詞節を導く接続詞で「～ということ」という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意味をもちます。（省略されることも多いです）</a:t>
            </a:r>
          </a:p>
        </p:txBody>
      </p:sp>
    </p:spTree>
    <p:extLst>
      <p:ext uri="{BB962C8B-B14F-4D97-AF65-F5344CB8AC3E}">
        <p14:creationId xmlns:p14="http://schemas.microsoft.com/office/powerpoint/2010/main" val="353013592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984B1-1A96-EF04-AF08-6FA11CF55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006040-516A-8404-96B9-D1D476F3744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8A0BA80-AA03-2F2B-1642-FACFEB963D4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519C1B-8D04-7F19-0CF7-B6E79D103B0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03D306-68C4-C17C-3A0A-0F8A43A06E2B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E7F000E-38FE-F578-0680-F9523CC36DE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31043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5FE94-7DF3-1452-5A45-7D5951363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E7394D-90C4-9AB6-CC30-D2928D477B2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F47E43-1C22-7C76-77EB-4C80079D37F9}"/>
              </a:ext>
            </a:extLst>
          </p:cNvPr>
          <p:cNvSpPr txBox="1"/>
          <p:nvPr/>
        </p:nvSpPr>
        <p:spPr>
          <a:xfrm>
            <a:off x="280817" y="4180992"/>
            <a:ext cx="858236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think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book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interesting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1EDE0C-7149-9544-38E4-C88CBD32CDD4}"/>
              </a:ext>
            </a:extLst>
          </p:cNvPr>
          <p:cNvSpPr txBox="1"/>
          <p:nvPr/>
        </p:nvSpPr>
        <p:spPr>
          <a:xfrm>
            <a:off x="1546971" y="686003"/>
            <a:ext cx="60500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この本は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面白い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E65296D-FAD6-C8EE-FB28-7B17EFF4E665}"/>
              </a:ext>
            </a:extLst>
          </p:cNvPr>
          <p:cNvSpPr/>
          <p:nvPr/>
        </p:nvSpPr>
        <p:spPr>
          <a:xfrm>
            <a:off x="1536215" y="1934986"/>
            <a:ext cx="5499286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924F30-179E-A24D-8C4C-22FBF630B4FD}"/>
              </a:ext>
            </a:extLst>
          </p:cNvPr>
          <p:cNvSpPr/>
          <p:nvPr/>
        </p:nvSpPr>
        <p:spPr>
          <a:xfrm>
            <a:off x="225909" y="5253004"/>
            <a:ext cx="7767022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I think that this book is interesting .">
            <a:hlinkClick r:id="" action="ppaction://media"/>
            <a:extLst>
              <a:ext uri="{FF2B5EF4-FFF2-40B4-BE49-F238E27FC236}">
                <a16:creationId xmlns:a16="http://schemas.microsoft.com/office/drawing/2014/main" id="{E16FCC48-9E4F-7EAB-DC6F-57FBCD6E2F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5850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002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605126" y="4128490"/>
            <a:ext cx="593374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studying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called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738017" y="690490"/>
            <a:ext cx="76679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勉強していました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電話をした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was studying when I called him .">
            <a:hlinkClick r:id="" action="ppaction://media"/>
            <a:extLst>
              <a:ext uri="{FF2B5EF4-FFF2-40B4-BE49-F238E27FC236}">
                <a16:creationId xmlns:a16="http://schemas.microsoft.com/office/drawing/2014/main" id="{3D371F17-92B8-3179-310B-3B199568F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3135" y="17984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E5017-482D-55D5-BD3C-2B33A017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BDD1F2-09AC-FC2D-EF9D-DA04CDF3BA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FD61DD-4912-3914-5AEF-18D01C57F8CE}"/>
              </a:ext>
            </a:extLst>
          </p:cNvPr>
          <p:cNvSpPr txBox="1"/>
          <p:nvPr/>
        </p:nvSpPr>
        <p:spPr>
          <a:xfrm>
            <a:off x="97378" y="2601603"/>
            <a:ext cx="91440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book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interesting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1FF1866-73BC-7C16-50F1-007A2AFA280B}"/>
              </a:ext>
            </a:extLst>
          </p:cNvPr>
          <p:cNvSpPr/>
          <p:nvPr/>
        </p:nvSpPr>
        <p:spPr>
          <a:xfrm>
            <a:off x="97378" y="3673615"/>
            <a:ext cx="8423238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I think that this book is interesting .">
            <a:hlinkClick r:id="" action="ppaction://media"/>
            <a:extLst>
              <a:ext uri="{FF2B5EF4-FFF2-40B4-BE49-F238E27FC236}">
                <a16:creationId xmlns:a16="http://schemas.microsoft.com/office/drawing/2014/main" id="{69517864-02DF-748B-E413-2C45AC6F0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5850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5223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D3DDC-BFBE-D309-5AB4-71C9526E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652D72-1300-A998-E2FD-B26F7CFA4C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2F2DBE-BE65-7296-9055-44919F37BDC5}"/>
              </a:ext>
            </a:extLst>
          </p:cNvPr>
          <p:cNvSpPr txBox="1"/>
          <p:nvPr/>
        </p:nvSpPr>
        <p:spPr>
          <a:xfrm>
            <a:off x="1584623" y="2321004"/>
            <a:ext cx="59747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この本は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面白い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EF0ED1-4EEC-9853-1329-09FF0C66651C}"/>
              </a:ext>
            </a:extLst>
          </p:cNvPr>
          <p:cNvSpPr/>
          <p:nvPr/>
        </p:nvSpPr>
        <p:spPr>
          <a:xfrm>
            <a:off x="1584623" y="3569987"/>
            <a:ext cx="5474018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I think that this book is interesting .">
            <a:hlinkClick r:id="" action="ppaction://media"/>
            <a:extLst>
              <a:ext uri="{FF2B5EF4-FFF2-40B4-BE49-F238E27FC236}">
                <a16:creationId xmlns:a16="http://schemas.microsoft.com/office/drawing/2014/main" id="{AF1D8FDD-903A-3FFC-ECF9-9A28950CC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5850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59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F1568-6A3C-E4F2-647E-C65908B57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6CC703-F918-71B5-83B7-EC610A94644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405829-2CD9-9D3C-4535-C8A19C0B46D4}"/>
              </a:ext>
            </a:extLst>
          </p:cNvPr>
          <p:cNvSpPr txBox="1"/>
          <p:nvPr/>
        </p:nvSpPr>
        <p:spPr>
          <a:xfrm>
            <a:off x="1829358" y="4180992"/>
            <a:ext cx="54852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think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busy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475C01-3D9C-8B5A-03CB-1850E67EA943}"/>
              </a:ext>
            </a:extLst>
          </p:cNvPr>
          <p:cNvSpPr txBox="1"/>
          <p:nvPr/>
        </p:nvSpPr>
        <p:spPr>
          <a:xfrm>
            <a:off x="1858942" y="686003"/>
            <a:ext cx="5426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忙しい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A83DD1-B44C-105D-FF09-5A55DFEFD216}"/>
              </a:ext>
            </a:extLst>
          </p:cNvPr>
          <p:cNvSpPr/>
          <p:nvPr/>
        </p:nvSpPr>
        <p:spPr>
          <a:xfrm>
            <a:off x="1705086" y="1966714"/>
            <a:ext cx="5007685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953CF39-15EB-7E1B-DE4F-7E8DEA5BA92D}"/>
              </a:ext>
            </a:extLst>
          </p:cNvPr>
          <p:cNvSpPr/>
          <p:nvPr/>
        </p:nvSpPr>
        <p:spPr>
          <a:xfrm>
            <a:off x="1829357" y="5314278"/>
            <a:ext cx="4485381" cy="90573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I think that she is busy  .">
            <a:hlinkClick r:id="" action="ppaction://media"/>
            <a:extLst>
              <a:ext uri="{FF2B5EF4-FFF2-40B4-BE49-F238E27FC236}">
                <a16:creationId xmlns:a16="http://schemas.microsoft.com/office/drawing/2014/main" id="{852C6343-FD2A-08FC-47E2-DA5198DA3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788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A7930-0DB5-DB24-9B89-E10025F6C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8F123A-14CB-8EBF-9CD4-D125B3CEF3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635518-5F82-1C72-40B3-9CD5B9817326}"/>
              </a:ext>
            </a:extLst>
          </p:cNvPr>
          <p:cNvSpPr txBox="1"/>
          <p:nvPr/>
        </p:nvSpPr>
        <p:spPr>
          <a:xfrm>
            <a:off x="1318091" y="2601603"/>
            <a:ext cx="650781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16ED6CD-4495-B541-C251-5E4DADD63640}"/>
              </a:ext>
            </a:extLst>
          </p:cNvPr>
          <p:cNvSpPr/>
          <p:nvPr/>
        </p:nvSpPr>
        <p:spPr>
          <a:xfrm>
            <a:off x="1318091" y="3732903"/>
            <a:ext cx="5588318" cy="90771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I think that she is busy  .">
            <a:hlinkClick r:id="" action="ppaction://media"/>
            <a:extLst>
              <a:ext uri="{FF2B5EF4-FFF2-40B4-BE49-F238E27FC236}">
                <a16:creationId xmlns:a16="http://schemas.microsoft.com/office/drawing/2014/main" id="{4FBEA4FB-517A-32B4-47F8-17ACB8091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39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52DB4-6BA1-A8E6-7145-B3A8F4702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D06C31-CF9A-817B-ED66-2762DD2EDC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328953-02A4-68C1-5125-A182A0D7E1D5}"/>
              </a:ext>
            </a:extLst>
          </p:cNvPr>
          <p:cNvSpPr txBox="1"/>
          <p:nvPr/>
        </p:nvSpPr>
        <p:spPr>
          <a:xfrm>
            <a:off x="1858942" y="2321004"/>
            <a:ext cx="5426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忙しい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E190822-BF07-9D17-4B15-1E74720BDA54}"/>
              </a:ext>
            </a:extLst>
          </p:cNvPr>
          <p:cNvSpPr/>
          <p:nvPr/>
        </p:nvSpPr>
        <p:spPr>
          <a:xfrm>
            <a:off x="1726601" y="3569987"/>
            <a:ext cx="5007685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I think that she is busy  .">
            <a:hlinkClick r:id="" action="ppaction://media"/>
            <a:extLst>
              <a:ext uri="{FF2B5EF4-FFF2-40B4-BE49-F238E27FC236}">
                <a16:creationId xmlns:a16="http://schemas.microsoft.com/office/drawing/2014/main" id="{02B7F59C-1781-796E-04EF-E7D4F012E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1473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61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0D32C-C47E-98A3-0894-88A435E39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02D264A-00CC-7F47-CDFF-BEBEB9CC3CB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D86A48-021C-BB70-391D-E96FA0A36424}"/>
              </a:ext>
            </a:extLst>
          </p:cNvPr>
          <p:cNvSpPr txBox="1"/>
          <p:nvPr/>
        </p:nvSpPr>
        <p:spPr>
          <a:xfrm>
            <a:off x="1535400" y="4180992"/>
            <a:ext cx="607319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Jim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thinks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busy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9E8840-9E65-29E2-FD7F-40E9FDDF0A57}"/>
              </a:ext>
            </a:extLst>
          </p:cNvPr>
          <p:cNvSpPr txBox="1"/>
          <p:nvPr/>
        </p:nvSpPr>
        <p:spPr>
          <a:xfrm>
            <a:off x="1241442" y="717731"/>
            <a:ext cx="66611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ジムは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忙し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BEC320-A47A-A5C2-0EEB-579AF9D7EF62}"/>
              </a:ext>
            </a:extLst>
          </p:cNvPr>
          <p:cNvSpPr/>
          <p:nvPr/>
        </p:nvSpPr>
        <p:spPr>
          <a:xfrm>
            <a:off x="1241441" y="1966714"/>
            <a:ext cx="6073199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071466-ABDC-C616-C58C-00D5003E02D7}"/>
              </a:ext>
            </a:extLst>
          </p:cNvPr>
          <p:cNvSpPr/>
          <p:nvPr/>
        </p:nvSpPr>
        <p:spPr>
          <a:xfrm>
            <a:off x="1513884" y="5314278"/>
            <a:ext cx="5177372" cy="90573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Jim thinks that she was busy .">
            <a:hlinkClick r:id="" action="ppaction://media"/>
            <a:extLst>
              <a:ext uri="{FF2B5EF4-FFF2-40B4-BE49-F238E27FC236}">
                <a16:creationId xmlns:a16="http://schemas.microsoft.com/office/drawing/2014/main" id="{A7425B78-AB56-FF3D-0D02-7B3BDCC63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676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84216-4106-8755-1C79-B90A85E80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5EDE7E-F17E-D275-280C-FEE9697341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752200-D139-FC5B-DCB1-C9AB3FEF924A}"/>
              </a:ext>
            </a:extLst>
          </p:cNvPr>
          <p:cNvSpPr txBox="1"/>
          <p:nvPr/>
        </p:nvSpPr>
        <p:spPr>
          <a:xfrm>
            <a:off x="1030184" y="2601602"/>
            <a:ext cx="70836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Jim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2532EA1-6CEE-DCD7-E1FF-0EEE76097050}"/>
              </a:ext>
            </a:extLst>
          </p:cNvPr>
          <p:cNvSpPr/>
          <p:nvPr/>
        </p:nvSpPr>
        <p:spPr>
          <a:xfrm>
            <a:off x="1030184" y="3732903"/>
            <a:ext cx="6166682" cy="90771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Jim thinks that she was busy .">
            <a:hlinkClick r:id="" action="ppaction://media"/>
            <a:extLst>
              <a:ext uri="{FF2B5EF4-FFF2-40B4-BE49-F238E27FC236}">
                <a16:creationId xmlns:a16="http://schemas.microsoft.com/office/drawing/2014/main" id="{6818E81C-0A10-5DA3-F58B-06D016C32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909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3E79D-73BD-6617-8D04-516104406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84F447-E727-C146-813C-FE21DFB25A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8A216E-82B2-75D4-13B6-B1D6BB91B5BF}"/>
              </a:ext>
            </a:extLst>
          </p:cNvPr>
          <p:cNvSpPr txBox="1"/>
          <p:nvPr/>
        </p:nvSpPr>
        <p:spPr>
          <a:xfrm>
            <a:off x="1241443" y="2321004"/>
            <a:ext cx="66611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ジムは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忙し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33D07C-2098-2C57-FB6F-0F457069B46A}"/>
              </a:ext>
            </a:extLst>
          </p:cNvPr>
          <p:cNvSpPr/>
          <p:nvPr/>
        </p:nvSpPr>
        <p:spPr>
          <a:xfrm>
            <a:off x="1155379" y="3569987"/>
            <a:ext cx="6202852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Jim thinks that she was busy .">
            <a:hlinkClick r:id="" action="ppaction://media"/>
            <a:extLst>
              <a:ext uri="{FF2B5EF4-FFF2-40B4-BE49-F238E27FC236}">
                <a16:creationId xmlns:a16="http://schemas.microsoft.com/office/drawing/2014/main" id="{C64F8845-4C98-4715-3AAF-D4D542E32F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1123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170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E1420-9868-A9B6-7CAD-FA2B4F964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074FDA-22C5-4009-297B-533BCB5FB995}"/>
              </a:ext>
            </a:extLst>
          </p:cNvPr>
          <p:cNvSpPr/>
          <p:nvPr/>
        </p:nvSpPr>
        <p:spPr>
          <a:xfrm>
            <a:off x="0" y="2406782"/>
            <a:ext cx="9144000" cy="445121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8F0C2E-B8F1-19AC-4DD1-D9CB1B9E4DE5}"/>
              </a:ext>
            </a:extLst>
          </p:cNvPr>
          <p:cNvSpPr txBox="1"/>
          <p:nvPr/>
        </p:nvSpPr>
        <p:spPr>
          <a:xfrm>
            <a:off x="537493" y="2544308"/>
            <a:ext cx="828477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sure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would join the club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主語と動詞をふくむ節（名詞節）です。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　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would join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club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の内容を説明する役割を果たしています。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212141F-6E3A-A24A-55A3-78B8C652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C0397B-3F5C-C766-2310-A224D47640F2}"/>
              </a:ext>
            </a:extLst>
          </p:cNvPr>
          <p:cNvSpPr txBox="1"/>
          <p:nvPr/>
        </p:nvSpPr>
        <p:spPr>
          <a:xfrm>
            <a:off x="1032444" y="1848944"/>
            <a:ext cx="57493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私たちは、きっと彼がクラブに入るだろうと思っていました。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7333DD4-035F-748A-E9CD-DCE83E243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343"/>
          <a:stretch/>
        </p:blipFill>
        <p:spPr>
          <a:xfrm>
            <a:off x="245278" y="815462"/>
            <a:ext cx="8590008" cy="7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47751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4E2B2-720C-4706-1121-6C9B9B2D7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EEC4186-FB8F-BFBE-4923-CAEDB7FB0DC2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DF1533-84B0-9A1F-AB65-D401A91F37F0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0BD51BB-9E10-538B-B9BD-D181CB8F3BDE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B064D9-3B69-925A-9035-6E8A852F3E1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0B273CA-6640-6636-6B71-8775B80B5E0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5172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F90756-E817-5DE0-7C62-B11E5A6BDB60}"/>
              </a:ext>
            </a:extLst>
          </p:cNvPr>
          <p:cNvSpPr txBox="1"/>
          <p:nvPr/>
        </p:nvSpPr>
        <p:spPr>
          <a:xfrm>
            <a:off x="1076883" y="2409490"/>
            <a:ext cx="658256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[s-------]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was studying when I called him .">
            <a:hlinkClick r:id="" action="ppaction://media"/>
            <a:extLst>
              <a:ext uri="{FF2B5EF4-FFF2-40B4-BE49-F238E27FC236}">
                <a16:creationId xmlns:a16="http://schemas.microsoft.com/office/drawing/2014/main" id="{F390FD80-41E5-E605-91C2-E4E1F02A9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3135" y="17984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13502-5F0D-3425-1155-FC86B4EDC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0F3A8CE-B156-43F4-9989-6DB5CDD9E7B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602050-B996-6F98-DBBD-249D8DE1C85F}"/>
              </a:ext>
            </a:extLst>
          </p:cNvPr>
          <p:cNvSpPr txBox="1"/>
          <p:nvPr/>
        </p:nvSpPr>
        <p:spPr>
          <a:xfrm>
            <a:off x="995640" y="4128490"/>
            <a:ext cx="715271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would join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club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C822B0-897F-3650-83CD-DDF795666472}"/>
              </a:ext>
            </a:extLst>
          </p:cNvPr>
          <p:cNvSpPr txBox="1"/>
          <p:nvPr/>
        </p:nvSpPr>
        <p:spPr>
          <a:xfrm>
            <a:off x="230756" y="637988"/>
            <a:ext cx="86824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確信して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入るだろう </a:t>
            </a: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クラブに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2BF45F0-C021-3539-B077-C22CBB187314}"/>
              </a:ext>
            </a:extLst>
          </p:cNvPr>
          <p:cNvSpPr/>
          <p:nvPr/>
        </p:nvSpPr>
        <p:spPr>
          <a:xfrm>
            <a:off x="270058" y="1855851"/>
            <a:ext cx="8077876" cy="96700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047DC3-C70B-FAD1-94C1-63545B0FC341}"/>
              </a:ext>
            </a:extLst>
          </p:cNvPr>
          <p:cNvSpPr/>
          <p:nvPr/>
        </p:nvSpPr>
        <p:spPr>
          <a:xfrm>
            <a:off x="845060" y="5203774"/>
            <a:ext cx="6426597" cy="96700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We were sure he would join the club .">
            <a:hlinkClick r:id="" action="ppaction://media"/>
            <a:extLst>
              <a:ext uri="{FF2B5EF4-FFF2-40B4-BE49-F238E27FC236}">
                <a16:creationId xmlns:a16="http://schemas.microsoft.com/office/drawing/2014/main" id="{DA64FAB7-7642-8A01-6FA7-99A228867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4900" y="2816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546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B410A-4BE1-243E-FE08-CBF99C368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D6C616-E254-4D0A-0CC5-AFCC523020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FCA438-8D22-7198-E0D7-7088B3776B1C}"/>
              </a:ext>
            </a:extLst>
          </p:cNvPr>
          <p:cNvSpPr txBox="1"/>
          <p:nvPr/>
        </p:nvSpPr>
        <p:spPr>
          <a:xfrm>
            <a:off x="583881" y="2409490"/>
            <a:ext cx="79762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 [j---]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club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90F7A90-120D-9CFD-3965-3FD891509CD9}"/>
              </a:ext>
            </a:extLst>
          </p:cNvPr>
          <p:cNvSpPr/>
          <p:nvPr/>
        </p:nvSpPr>
        <p:spPr>
          <a:xfrm>
            <a:off x="583881" y="3568611"/>
            <a:ext cx="7011018" cy="96700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We were sure he would join the club .">
            <a:hlinkClick r:id="" action="ppaction://media"/>
            <a:extLst>
              <a:ext uri="{FF2B5EF4-FFF2-40B4-BE49-F238E27FC236}">
                <a16:creationId xmlns:a16="http://schemas.microsoft.com/office/drawing/2014/main" id="{C3B8A3A5-8484-B270-F374-5E7C172D8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4900" y="2816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490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38118-81FA-12A7-E331-31934C2E7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6B84A1-9161-E1DA-BFF5-D2F2EBEC03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AC2DAE-BB55-43FC-9BF7-C6F8B9B7D9FB}"/>
              </a:ext>
            </a:extLst>
          </p:cNvPr>
          <p:cNvSpPr txBox="1"/>
          <p:nvPr/>
        </p:nvSpPr>
        <p:spPr>
          <a:xfrm>
            <a:off x="230756" y="2430871"/>
            <a:ext cx="86824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確信して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入るだろう </a:t>
            </a: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クラブに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711091E-52CE-2996-EB19-DF7C41178B1D}"/>
              </a:ext>
            </a:extLst>
          </p:cNvPr>
          <p:cNvSpPr/>
          <p:nvPr/>
        </p:nvSpPr>
        <p:spPr>
          <a:xfrm>
            <a:off x="230756" y="3679455"/>
            <a:ext cx="8084905" cy="96700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We were sure he would join the club .">
            <a:hlinkClick r:id="" action="ppaction://media"/>
            <a:extLst>
              <a:ext uri="{FF2B5EF4-FFF2-40B4-BE49-F238E27FC236}">
                <a16:creationId xmlns:a16="http://schemas.microsoft.com/office/drawing/2014/main" id="{3759A5E7-DBE7-0528-A858-A4C5C7A2B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4900" y="2816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558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F286B-AF3C-8CB3-D45C-29928E21D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7ABD1F-4727-9482-5666-E5C0157ADDD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E20157-3639-5872-2CE6-9947E6EB039F}"/>
              </a:ext>
            </a:extLst>
          </p:cNvPr>
          <p:cNvSpPr txBox="1"/>
          <p:nvPr/>
        </p:nvSpPr>
        <p:spPr>
          <a:xfrm>
            <a:off x="750622" y="4128490"/>
            <a:ext cx="76427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would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pianist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421102-BD48-237C-CBD7-2C86A2CE49AC}"/>
              </a:ext>
            </a:extLst>
          </p:cNvPr>
          <p:cNvSpPr txBox="1"/>
          <p:nvPr/>
        </p:nvSpPr>
        <p:spPr>
          <a:xfrm>
            <a:off x="956365" y="0"/>
            <a:ext cx="70150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確信して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メアリーは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なる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だろう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ピアニストに</a:t>
            </a:r>
            <a:r>
              <a:rPr kumimoji="1" lang="en-US" altLang="ja-JP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9C4125-DCDA-E34C-770A-0E606EB3D4F8}"/>
              </a:ext>
            </a:extLst>
          </p:cNvPr>
          <p:cNvSpPr/>
          <p:nvPr/>
        </p:nvSpPr>
        <p:spPr>
          <a:xfrm>
            <a:off x="640665" y="5226791"/>
            <a:ext cx="6825142" cy="96700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55D8B1A-8C04-824E-9EDE-5E18D7AA69F4}"/>
              </a:ext>
            </a:extLst>
          </p:cNvPr>
          <p:cNvGrpSpPr/>
          <p:nvPr/>
        </p:nvGrpSpPr>
        <p:grpSpPr>
          <a:xfrm>
            <a:off x="840890" y="1204858"/>
            <a:ext cx="6746838" cy="2087718"/>
            <a:chOff x="840890" y="1204858"/>
            <a:chExt cx="6746838" cy="2087718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2DCC6DC0-7314-7692-DBA4-08186E02FB03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6746838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BDA45A3B-1355-AAA3-1770-71847C692ADC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3271797"/>
              <a:ext cx="4753087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305E80CF-7428-04F7-8720-5768F1F103DD}"/>
                </a:ext>
              </a:extLst>
            </p:cNvPr>
            <p:cNvCxnSpPr>
              <a:cxnSpLocks/>
            </p:cNvCxnSpPr>
            <p:nvPr/>
          </p:nvCxnSpPr>
          <p:spPr>
            <a:xfrm>
              <a:off x="5593977" y="2336915"/>
              <a:ext cx="1993751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EA2C661-565A-37D5-A439-C69A2005806E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0" cy="208771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C9B11232-F866-CDF4-8438-CF57185C2E46}"/>
                </a:ext>
              </a:extLst>
            </p:cNvPr>
            <p:cNvCxnSpPr>
              <a:cxnSpLocks/>
            </p:cNvCxnSpPr>
            <p:nvPr/>
          </p:nvCxnSpPr>
          <p:spPr>
            <a:xfrm>
              <a:off x="7587728" y="1204858"/>
              <a:ext cx="0" cy="1132081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B78DA8C3-C3B6-BE7A-75F9-C1D218845DD8}"/>
                </a:ext>
              </a:extLst>
            </p:cNvPr>
            <p:cNvCxnSpPr>
              <a:cxnSpLocks/>
            </p:cNvCxnSpPr>
            <p:nvPr/>
          </p:nvCxnSpPr>
          <p:spPr>
            <a:xfrm>
              <a:off x="5593977" y="2307883"/>
              <a:ext cx="0" cy="96391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 was sure Mary would be a pianist .">
            <a:hlinkClick r:id="" action="ppaction://media"/>
            <a:extLst>
              <a:ext uri="{FF2B5EF4-FFF2-40B4-BE49-F238E27FC236}">
                <a16:creationId xmlns:a16="http://schemas.microsoft.com/office/drawing/2014/main" id="{3D2149B4-66C2-F8B2-C5D7-335C9B8E3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9286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07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8F111-3374-224D-B52A-9CDC7D0D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9427EA-128A-9CD5-02B0-19C3841369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6A5CAC-900D-8768-F28C-3D00F01F9800}"/>
              </a:ext>
            </a:extLst>
          </p:cNvPr>
          <p:cNvSpPr txBox="1"/>
          <p:nvPr/>
        </p:nvSpPr>
        <p:spPr>
          <a:xfrm>
            <a:off x="395637" y="2409490"/>
            <a:ext cx="835272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pianist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D78F4D-60B0-717A-50BE-2455453598C9}"/>
              </a:ext>
            </a:extLst>
          </p:cNvPr>
          <p:cNvSpPr/>
          <p:nvPr/>
        </p:nvSpPr>
        <p:spPr>
          <a:xfrm>
            <a:off x="210360" y="3481502"/>
            <a:ext cx="7642721" cy="96700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I was sure Mary would be a pianist .">
            <a:hlinkClick r:id="" action="ppaction://media"/>
            <a:extLst>
              <a:ext uri="{FF2B5EF4-FFF2-40B4-BE49-F238E27FC236}">
                <a16:creationId xmlns:a16="http://schemas.microsoft.com/office/drawing/2014/main" id="{F383107F-F03F-4765-CE22-36EA6BC52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9286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049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979D1-0532-77F1-5044-BCBBE2D26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9B7477-92E7-6066-8C2F-9CD509AE5E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9DF6B1-1FD2-A787-2AC8-A4DFBABC5017}"/>
              </a:ext>
            </a:extLst>
          </p:cNvPr>
          <p:cNvSpPr txBox="1"/>
          <p:nvPr/>
        </p:nvSpPr>
        <p:spPr>
          <a:xfrm>
            <a:off x="1064473" y="1685232"/>
            <a:ext cx="70150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確信して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メアリーは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なる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だろう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ピアニストに</a:t>
            </a:r>
            <a:r>
              <a:rPr kumimoji="1" lang="en-US" altLang="ja-JP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was sure Mary would be a pianist .">
            <a:hlinkClick r:id="" action="ppaction://media"/>
            <a:extLst>
              <a:ext uri="{FF2B5EF4-FFF2-40B4-BE49-F238E27FC236}">
                <a16:creationId xmlns:a16="http://schemas.microsoft.com/office/drawing/2014/main" id="{1DC8C5B7-96A5-E164-6C96-00D6E6B2D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8375" y="928688"/>
            <a:ext cx="406400" cy="4064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587B99B-A1A5-0021-BC53-0178CC3CAAD0}"/>
              </a:ext>
            </a:extLst>
          </p:cNvPr>
          <p:cNvGrpSpPr/>
          <p:nvPr/>
        </p:nvGrpSpPr>
        <p:grpSpPr>
          <a:xfrm>
            <a:off x="926951" y="2921501"/>
            <a:ext cx="6746838" cy="2087718"/>
            <a:chOff x="840890" y="1204858"/>
            <a:chExt cx="6746838" cy="2087718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41D061F4-5AF1-76AB-1E16-39D18CF03EB8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6746838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D2F9B51A-AF7C-263E-3467-1BB24F881621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3271797"/>
              <a:ext cx="4753087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7AB3E16-2BFF-4946-3DCC-EC0E9975DCCF}"/>
                </a:ext>
              </a:extLst>
            </p:cNvPr>
            <p:cNvCxnSpPr>
              <a:cxnSpLocks/>
            </p:cNvCxnSpPr>
            <p:nvPr/>
          </p:nvCxnSpPr>
          <p:spPr>
            <a:xfrm>
              <a:off x="5593977" y="2336915"/>
              <a:ext cx="1993751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E2B3538-7E8C-9DBF-536F-54B4F1EA92F5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0" cy="208771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02449E38-6ADA-4FC8-4AFE-89674C6DC6D0}"/>
                </a:ext>
              </a:extLst>
            </p:cNvPr>
            <p:cNvCxnSpPr>
              <a:cxnSpLocks/>
            </p:cNvCxnSpPr>
            <p:nvPr/>
          </p:nvCxnSpPr>
          <p:spPr>
            <a:xfrm>
              <a:off x="7587728" y="1204858"/>
              <a:ext cx="0" cy="1132081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D2ADC4D-5BB6-DDA1-0C62-655D33AAFABC}"/>
                </a:ext>
              </a:extLst>
            </p:cNvPr>
            <p:cNvCxnSpPr>
              <a:cxnSpLocks/>
            </p:cNvCxnSpPr>
            <p:nvPr/>
          </p:nvCxnSpPr>
          <p:spPr>
            <a:xfrm>
              <a:off x="5593977" y="2307883"/>
              <a:ext cx="0" cy="96391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973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F8B94-F25C-C81A-1D75-F991DEE9F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A8B7C5-C579-AF71-1D3C-E9D87FDA394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696812-DB7A-1AD3-A08D-0D69613E095A}"/>
              </a:ext>
            </a:extLst>
          </p:cNvPr>
          <p:cNvSpPr txBox="1"/>
          <p:nvPr/>
        </p:nvSpPr>
        <p:spPr>
          <a:xfrm>
            <a:off x="1159429" y="4124180"/>
            <a:ext cx="682514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sure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pianist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BDDC08-47B3-C904-DB30-D192E83DE905}"/>
              </a:ext>
            </a:extLst>
          </p:cNvPr>
          <p:cNvSpPr txBox="1"/>
          <p:nvPr/>
        </p:nvSpPr>
        <p:spPr>
          <a:xfrm>
            <a:off x="1310107" y="0"/>
            <a:ext cx="6523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確信して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メアリーは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なるだろう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ピアニストに</a:t>
            </a:r>
            <a:r>
              <a:rPr kumimoji="1" lang="en-US" altLang="ja-JP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05EDB8-2E10-5289-F6AE-3C2FCBB684A6}"/>
              </a:ext>
            </a:extLst>
          </p:cNvPr>
          <p:cNvSpPr/>
          <p:nvPr/>
        </p:nvSpPr>
        <p:spPr>
          <a:xfrm>
            <a:off x="1065007" y="5226791"/>
            <a:ext cx="6078071" cy="96700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I am sure Mary will be a pianist .">
            <a:hlinkClick r:id="" action="ppaction://media"/>
            <a:extLst>
              <a:ext uri="{FF2B5EF4-FFF2-40B4-BE49-F238E27FC236}">
                <a16:creationId xmlns:a16="http://schemas.microsoft.com/office/drawing/2014/main" id="{AEFA7823-0904-9CD3-EB71-F94AED180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2688" y="1512888"/>
            <a:ext cx="406400" cy="40640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B53EFC7-A646-6ADD-2BCB-B16A786C0A1E}"/>
              </a:ext>
            </a:extLst>
          </p:cNvPr>
          <p:cNvGrpSpPr/>
          <p:nvPr/>
        </p:nvGrpSpPr>
        <p:grpSpPr>
          <a:xfrm>
            <a:off x="1237733" y="1200819"/>
            <a:ext cx="6746838" cy="2087718"/>
            <a:chOff x="840890" y="1204858"/>
            <a:chExt cx="6746838" cy="208771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83BFDB42-FB22-0D71-2C78-9A0746ADF953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6746838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9606198-6B90-F41E-C3A1-C1D59DB9FE09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3271797"/>
              <a:ext cx="4753087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2F129581-2CE8-9CCD-BEBC-DEBF088971F7}"/>
                </a:ext>
              </a:extLst>
            </p:cNvPr>
            <p:cNvCxnSpPr>
              <a:cxnSpLocks/>
            </p:cNvCxnSpPr>
            <p:nvPr/>
          </p:nvCxnSpPr>
          <p:spPr>
            <a:xfrm>
              <a:off x="5593977" y="2336915"/>
              <a:ext cx="1993751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FFD52F48-87F3-C2EE-1EC1-F476FBE29918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0" cy="208771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E8ACEB2B-9355-B755-D316-7A7ED7DBC03F}"/>
                </a:ext>
              </a:extLst>
            </p:cNvPr>
            <p:cNvCxnSpPr>
              <a:cxnSpLocks/>
            </p:cNvCxnSpPr>
            <p:nvPr/>
          </p:nvCxnSpPr>
          <p:spPr>
            <a:xfrm>
              <a:off x="7587728" y="1204858"/>
              <a:ext cx="0" cy="1132081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E15872A3-2751-8A40-4944-2A42FBB32C2E}"/>
                </a:ext>
              </a:extLst>
            </p:cNvPr>
            <p:cNvCxnSpPr>
              <a:cxnSpLocks/>
            </p:cNvCxnSpPr>
            <p:nvPr/>
          </p:nvCxnSpPr>
          <p:spPr>
            <a:xfrm>
              <a:off x="5593977" y="2307883"/>
              <a:ext cx="0" cy="96391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4196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09561-DE18-ABCB-BA11-ABBB6E26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06B879-F397-D369-724D-9C533323FE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E688A0-7666-CD15-4E3B-B7362C146181}"/>
              </a:ext>
            </a:extLst>
          </p:cNvPr>
          <p:cNvSpPr txBox="1"/>
          <p:nvPr/>
        </p:nvSpPr>
        <p:spPr>
          <a:xfrm>
            <a:off x="536684" y="2409490"/>
            <a:ext cx="80706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[b-]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pianist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18B9827-733B-0D8D-ACA5-F8197CFFF758}"/>
              </a:ext>
            </a:extLst>
          </p:cNvPr>
          <p:cNvSpPr/>
          <p:nvPr/>
        </p:nvSpPr>
        <p:spPr>
          <a:xfrm>
            <a:off x="419547" y="3481502"/>
            <a:ext cx="7315201" cy="96700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I am sure Mary will be a pianist .">
            <a:hlinkClick r:id="" action="ppaction://media"/>
            <a:extLst>
              <a:ext uri="{FF2B5EF4-FFF2-40B4-BE49-F238E27FC236}">
                <a16:creationId xmlns:a16="http://schemas.microsoft.com/office/drawing/2014/main" id="{08194FFE-5096-08C0-F9CC-AC5721950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2688" y="1512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672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C91C-205B-ECD3-A94E-9D41ACFCA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03716DD-A594-201E-4716-3CBC65B744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58E243-688E-7A3D-88FF-BABDF1925F48}"/>
              </a:ext>
            </a:extLst>
          </p:cNvPr>
          <p:cNvSpPr txBox="1"/>
          <p:nvPr/>
        </p:nvSpPr>
        <p:spPr>
          <a:xfrm>
            <a:off x="1234804" y="1957892"/>
            <a:ext cx="6523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確信して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メアリーは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なるだろう</a:t>
            </a:r>
            <a:endParaRPr kumimoji="1" lang="en-US" altLang="ja-JP" sz="4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ピアニストに</a:t>
            </a:r>
            <a:r>
              <a:rPr kumimoji="1" lang="en-US" altLang="ja-JP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11" name="I am sure Mary will be a pianist .">
            <a:hlinkClick r:id="" action="ppaction://media"/>
            <a:extLst>
              <a:ext uri="{FF2B5EF4-FFF2-40B4-BE49-F238E27FC236}">
                <a16:creationId xmlns:a16="http://schemas.microsoft.com/office/drawing/2014/main" id="{72CF31E7-F841-A801-40ED-CCDCDE3C4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2688" y="1512888"/>
            <a:ext cx="406400" cy="40640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4B05A11-0D59-B0CC-EF27-D7E49D8934F7}"/>
              </a:ext>
            </a:extLst>
          </p:cNvPr>
          <p:cNvGrpSpPr/>
          <p:nvPr/>
        </p:nvGrpSpPr>
        <p:grpSpPr>
          <a:xfrm>
            <a:off x="1123277" y="3173382"/>
            <a:ext cx="6746838" cy="2087718"/>
            <a:chOff x="840890" y="1204858"/>
            <a:chExt cx="6746838" cy="2087718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E92B0A9-02CE-F89A-9AF1-547E50DA4ADA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6746838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5B96C361-E984-1CF4-9369-10AF2F90F6B0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3271797"/>
              <a:ext cx="4753087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282C585-A6C2-1203-30B1-B82C579608FA}"/>
                </a:ext>
              </a:extLst>
            </p:cNvPr>
            <p:cNvCxnSpPr>
              <a:cxnSpLocks/>
            </p:cNvCxnSpPr>
            <p:nvPr/>
          </p:nvCxnSpPr>
          <p:spPr>
            <a:xfrm>
              <a:off x="5593977" y="2336915"/>
              <a:ext cx="1993751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1A06BCEA-28B1-4A23-E4F3-D8F65C004F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0" cy="208771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03DB4CF6-980F-79B2-60CC-2DCEDF8680AE}"/>
                </a:ext>
              </a:extLst>
            </p:cNvPr>
            <p:cNvCxnSpPr>
              <a:cxnSpLocks/>
            </p:cNvCxnSpPr>
            <p:nvPr/>
          </p:nvCxnSpPr>
          <p:spPr>
            <a:xfrm>
              <a:off x="7587728" y="1204858"/>
              <a:ext cx="0" cy="1132081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83773B51-BB4C-6FC4-BCDF-11E544967B02}"/>
                </a:ext>
              </a:extLst>
            </p:cNvPr>
            <p:cNvCxnSpPr>
              <a:cxnSpLocks/>
            </p:cNvCxnSpPr>
            <p:nvPr/>
          </p:nvCxnSpPr>
          <p:spPr>
            <a:xfrm>
              <a:off x="5593977" y="2307883"/>
              <a:ext cx="0" cy="963914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7473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51B60-512A-040A-C4FA-7F594DFB2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9A16A6A-9AF9-6C46-E56D-3BF998A247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726" b="-136"/>
          <a:stretch/>
        </p:blipFill>
        <p:spPr>
          <a:xfrm>
            <a:off x="245278" y="915636"/>
            <a:ext cx="8586000" cy="74103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96B5132-0392-EC03-3368-676EA5424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E79FA4-4F3A-5B80-0450-94A8176B91B7}"/>
              </a:ext>
            </a:extLst>
          </p:cNvPr>
          <p:cNvSpPr txBox="1"/>
          <p:nvPr/>
        </p:nvSpPr>
        <p:spPr>
          <a:xfrm>
            <a:off x="1032444" y="1674106"/>
            <a:ext cx="5412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カナは私にフランス語を話すことができると言いました。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1F2BFB4-5603-EAF6-51BB-EDA436F22979}"/>
              </a:ext>
            </a:extLst>
          </p:cNvPr>
          <p:cNvSpPr/>
          <p:nvPr/>
        </p:nvSpPr>
        <p:spPr>
          <a:xfrm>
            <a:off x="0" y="2225807"/>
            <a:ext cx="9144000" cy="463219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F4138B-1C81-1E31-74F1-E658F286B549}"/>
              </a:ext>
            </a:extLst>
          </p:cNvPr>
          <p:cNvSpPr txBox="1"/>
          <p:nvPr/>
        </p:nvSpPr>
        <p:spPr>
          <a:xfrm>
            <a:off x="537493" y="2287133"/>
            <a:ext cx="8284774" cy="4493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Kana 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told 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told 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のあとに、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種類の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（目的語）が続いています。</a:t>
            </a:r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「誰に伝えたか（間接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）」を示しています。</a:t>
            </a:r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she could speak French 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主語と動詞をふくむ節（名詞節）です。</a:t>
            </a:r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could speak 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French 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she could speak French 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は「何を伝えたか（直接</a:t>
            </a:r>
            <a:r>
              <a:rPr kumimoji="1" lang="en-US" altLang="ja-JP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）」を</a:t>
            </a:r>
            <a:endParaRPr kumimoji="1" lang="en-US" altLang="ja-JP" sz="22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示しています。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3717051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He was studying when I called him .">
            <a:hlinkClick r:id="" action="ppaction://media"/>
            <a:extLst>
              <a:ext uri="{FF2B5EF4-FFF2-40B4-BE49-F238E27FC236}">
                <a16:creationId xmlns:a16="http://schemas.microsoft.com/office/drawing/2014/main" id="{EC9E2723-4B29-6592-C478-E41515F50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3135" y="1798485"/>
            <a:ext cx="406400" cy="4064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048AEF-177D-E6A2-C599-7F5F97C4BA48}"/>
              </a:ext>
            </a:extLst>
          </p:cNvPr>
          <p:cNvSpPr txBox="1"/>
          <p:nvPr/>
        </p:nvSpPr>
        <p:spPr>
          <a:xfrm>
            <a:off x="738018" y="2321004"/>
            <a:ext cx="76679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勉強していました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電話をした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9FBC4-68AA-9948-4E6B-BF468CCD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4335DF-8FEA-D53E-0FE9-BFAA913A94DC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7E97A00-DE9A-9FFD-308E-8E0224B3EDD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FAFAEF5-0874-3944-6D2C-DCA8F0D4F10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7CCE7A-CCE4-A4A7-FB86-8B644903FBC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82549E5D-15CB-7078-A3C1-DB00172772B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060603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2BF46-5713-66ED-32E6-AFBC34548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F6A8F90-76A4-9068-A2F4-B86DDAEAB27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87F6D1-DB11-EDB5-028C-4CAB4CFC8FEE}"/>
              </a:ext>
            </a:extLst>
          </p:cNvPr>
          <p:cNvSpPr txBox="1"/>
          <p:nvPr/>
        </p:nvSpPr>
        <p:spPr>
          <a:xfrm>
            <a:off x="341848" y="4207281"/>
            <a:ext cx="88021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Kana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told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she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could speak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French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B844B7-3847-B8FB-BDCC-1536DB591724}"/>
              </a:ext>
            </a:extLst>
          </p:cNvPr>
          <p:cNvSpPr txBox="1"/>
          <p:nvPr/>
        </p:nvSpPr>
        <p:spPr>
          <a:xfrm>
            <a:off x="956365" y="0"/>
            <a:ext cx="72409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話すことができる </a:t>
            </a:r>
            <a:endParaRPr kumimoji="1" lang="en-US" altLang="ja-JP" sz="48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フランス語が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8E12D1-8C80-32EB-9DBC-3138BE9A8A3C}"/>
              </a:ext>
            </a:extLst>
          </p:cNvPr>
          <p:cNvSpPr/>
          <p:nvPr/>
        </p:nvSpPr>
        <p:spPr>
          <a:xfrm>
            <a:off x="215153" y="5279293"/>
            <a:ext cx="7982174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772D6EB-0F2E-50E7-305D-D0EC7F07FB6A}"/>
              </a:ext>
            </a:extLst>
          </p:cNvPr>
          <p:cNvGrpSpPr/>
          <p:nvPr/>
        </p:nvGrpSpPr>
        <p:grpSpPr>
          <a:xfrm>
            <a:off x="840890" y="1204858"/>
            <a:ext cx="7263205" cy="2087718"/>
            <a:chOff x="840890" y="1204858"/>
            <a:chExt cx="7263205" cy="2087718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41836168-BE00-017B-87D0-EFDEBBD3D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726320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14FFE47-33EA-E67E-4862-DDB98B114817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3271797"/>
              <a:ext cx="477460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CBA31C9-D0D9-9082-C213-C7124330813A}"/>
                </a:ext>
              </a:extLst>
            </p:cNvPr>
            <p:cNvCxnSpPr>
              <a:cxnSpLocks/>
            </p:cNvCxnSpPr>
            <p:nvPr/>
          </p:nvCxnSpPr>
          <p:spPr>
            <a:xfrm>
              <a:off x="5615492" y="2328710"/>
              <a:ext cx="2488603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26A1DCD2-CB3B-23B4-B2D4-7D5875728ACA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0" cy="208771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471113C-4187-04FD-1D38-B3A56EE9E217}"/>
                </a:ext>
              </a:extLst>
            </p:cNvPr>
            <p:cNvCxnSpPr>
              <a:cxnSpLocks/>
            </p:cNvCxnSpPr>
            <p:nvPr/>
          </p:nvCxnSpPr>
          <p:spPr>
            <a:xfrm>
              <a:off x="8104095" y="1204858"/>
              <a:ext cx="0" cy="1132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77106603-FCFE-9C9B-B1FA-2309FC0D48AB}"/>
                </a:ext>
              </a:extLst>
            </p:cNvPr>
            <p:cNvCxnSpPr>
              <a:cxnSpLocks/>
            </p:cNvCxnSpPr>
            <p:nvPr/>
          </p:nvCxnSpPr>
          <p:spPr>
            <a:xfrm>
              <a:off x="5615492" y="2307883"/>
              <a:ext cx="0" cy="96391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Kana told me that she could speak French .">
            <a:hlinkClick r:id="" action="ppaction://media"/>
            <a:extLst>
              <a:ext uri="{FF2B5EF4-FFF2-40B4-BE49-F238E27FC236}">
                <a16:creationId xmlns:a16="http://schemas.microsoft.com/office/drawing/2014/main" id="{7A47ECC8-5B04-BC7D-D10E-B8DA5CE70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1939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856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4A455-4190-3EB4-63C3-D03032076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022A04-45C7-72DF-58CD-0D599CDB53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FFDAB0-9D92-0EDD-BA35-428D02EA4213}"/>
              </a:ext>
            </a:extLst>
          </p:cNvPr>
          <p:cNvSpPr txBox="1"/>
          <p:nvPr/>
        </p:nvSpPr>
        <p:spPr>
          <a:xfrm>
            <a:off x="1069786" y="1901659"/>
            <a:ext cx="700442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Kana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she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[s----]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French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427A7BE-A123-CDB5-8ECA-CF0CCF7950B9}"/>
              </a:ext>
            </a:extLst>
          </p:cNvPr>
          <p:cNvGrpSpPr/>
          <p:nvPr/>
        </p:nvGrpSpPr>
        <p:grpSpPr>
          <a:xfrm>
            <a:off x="991498" y="2979870"/>
            <a:ext cx="6746837" cy="1894816"/>
            <a:chOff x="1357258" y="1204858"/>
            <a:chExt cx="6746837" cy="1894816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D5D011EC-357F-254C-04C9-BCEEB6438DB8}"/>
                </a:ext>
              </a:extLst>
            </p:cNvPr>
            <p:cNvCxnSpPr>
              <a:cxnSpLocks/>
            </p:cNvCxnSpPr>
            <p:nvPr/>
          </p:nvCxnSpPr>
          <p:spPr>
            <a:xfrm>
              <a:off x="1357258" y="1204858"/>
              <a:ext cx="6746837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64BF409-A29E-DED4-0CF8-8F4942D0CD5B}"/>
                </a:ext>
              </a:extLst>
            </p:cNvPr>
            <p:cNvCxnSpPr>
              <a:cxnSpLocks/>
            </p:cNvCxnSpPr>
            <p:nvPr/>
          </p:nvCxnSpPr>
          <p:spPr>
            <a:xfrm>
              <a:off x="1357258" y="3099674"/>
              <a:ext cx="218200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719B842-0B61-B7AC-A01D-2670F66EADA8}"/>
                </a:ext>
              </a:extLst>
            </p:cNvPr>
            <p:cNvCxnSpPr>
              <a:cxnSpLocks/>
            </p:cNvCxnSpPr>
            <p:nvPr/>
          </p:nvCxnSpPr>
          <p:spPr>
            <a:xfrm>
              <a:off x="3539266" y="2328710"/>
              <a:ext cx="4564829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58CA7C0-A415-A48B-8C9C-18492415CE58}"/>
                </a:ext>
              </a:extLst>
            </p:cNvPr>
            <p:cNvCxnSpPr>
              <a:cxnSpLocks/>
            </p:cNvCxnSpPr>
            <p:nvPr/>
          </p:nvCxnSpPr>
          <p:spPr>
            <a:xfrm>
              <a:off x="1357258" y="1204858"/>
              <a:ext cx="0" cy="18948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293404A-DD90-FB9B-A443-1F9EC0A411F1}"/>
                </a:ext>
              </a:extLst>
            </p:cNvPr>
            <p:cNvCxnSpPr>
              <a:cxnSpLocks/>
            </p:cNvCxnSpPr>
            <p:nvPr/>
          </p:nvCxnSpPr>
          <p:spPr>
            <a:xfrm>
              <a:off x="8104095" y="1204858"/>
              <a:ext cx="0" cy="1132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E4B8815-D55A-ED38-A158-2E863EE9A1CE}"/>
                </a:ext>
              </a:extLst>
            </p:cNvPr>
            <p:cNvCxnSpPr>
              <a:cxnSpLocks/>
            </p:cNvCxnSpPr>
            <p:nvPr/>
          </p:nvCxnSpPr>
          <p:spPr>
            <a:xfrm>
              <a:off x="3539266" y="2307883"/>
              <a:ext cx="0" cy="79179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Kana told me that she could speak French .">
            <a:hlinkClick r:id="" action="ppaction://media"/>
            <a:extLst>
              <a:ext uri="{FF2B5EF4-FFF2-40B4-BE49-F238E27FC236}">
                <a16:creationId xmlns:a16="http://schemas.microsoft.com/office/drawing/2014/main" id="{CA6627C5-B0FD-40CD-B373-73C2E69FE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1939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313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7AB53-C11B-6B6E-9431-0572E633C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D377FC-0DB7-1A21-E66D-F78B406CDD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1288B4-66BE-1D95-651D-7980DCC488DC}"/>
              </a:ext>
            </a:extLst>
          </p:cNvPr>
          <p:cNvSpPr txBox="1"/>
          <p:nvPr/>
        </p:nvSpPr>
        <p:spPr>
          <a:xfrm>
            <a:off x="951519" y="1767006"/>
            <a:ext cx="72409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カナは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話すことができる </a:t>
            </a:r>
            <a:endParaRPr kumimoji="1" lang="en-US" altLang="ja-JP" sz="48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フランス語が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11" name="Kana told me that she could speak French .">
            <a:hlinkClick r:id="" action="ppaction://media"/>
            <a:extLst>
              <a:ext uri="{FF2B5EF4-FFF2-40B4-BE49-F238E27FC236}">
                <a16:creationId xmlns:a16="http://schemas.microsoft.com/office/drawing/2014/main" id="{2D58D41A-707A-9B4B-36EF-FA0E66D24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1939925"/>
            <a:ext cx="406400" cy="40640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CFFA70F-AA19-8372-C6F8-C2E23E288FEB}"/>
              </a:ext>
            </a:extLst>
          </p:cNvPr>
          <p:cNvGrpSpPr/>
          <p:nvPr/>
        </p:nvGrpSpPr>
        <p:grpSpPr>
          <a:xfrm>
            <a:off x="830133" y="3003275"/>
            <a:ext cx="7263205" cy="2087718"/>
            <a:chOff x="840890" y="1204858"/>
            <a:chExt cx="7263205" cy="2087718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8EC654FD-5CAF-4D16-C500-05062B210D22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726320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08AD61D-9C8F-6C37-9840-D39B03D9BA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3271797"/>
              <a:ext cx="477460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FC7BA4CD-EE16-BFCB-3B75-05B56BA336D6}"/>
                </a:ext>
              </a:extLst>
            </p:cNvPr>
            <p:cNvCxnSpPr>
              <a:cxnSpLocks/>
            </p:cNvCxnSpPr>
            <p:nvPr/>
          </p:nvCxnSpPr>
          <p:spPr>
            <a:xfrm>
              <a:off x="5615492" y="2328710"/>
              <a:ext cx="2488603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1F36C3B-AC7F-51D2-0092-E057DABE48B1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0" cy="208771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CB4E3E77-C36C-099F-BB21-CFF6947CD2E9}"/>
                </a:ext>
              </a:extLst>
            </p:cNvPr>
            <p:cNvCxnSpPr>
              <a:cxnSpLocks/>
            </p:cNvCxnSpPr>
            <p:nvPr/>
          </p:nvCxnSpPr>
          <p:spPr>
            <a:xfrm>
              <a:off x="8104095" y="1204858"/>
              <a:ext cx="0" cy="1132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8AD7A4D2-EEC0-27D6-FB93-9D075304943B}"/>
                </a:ext>
              </a:extLst>
            </p:cNvPr>
            <p:cNvCxnSpPr>
              <a:cxnSpLocks/>
            </p:cNvCxnSpPr>
            <p:nvPr/>
          </p:nvCxnSpPr>
          <p:spPr>
            <a:xfrm>
              <a:off x="5615492" y="2307883"/>
              <a:ext cx="0" cy="96391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10758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E4B81-6786-A2A6-62A8-137B2391D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514E7DD-B892-C5B6-25D3-99D0E1CD54A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3896E0-0C45-20DB-9C84-33AEEE5FD83F}"/>
              </a:ext>
            </a:extLst>
          </p:cNvPr>
          <p:cNvSpPr txBox="1"/>
          <p:nvPr/>
        </p:nvSpPr>
        <p:spPr>
          <a:xfrm>
            <a:off x="341848" y="4207281"/>
            <a:ext cx="88021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told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could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violin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687E0E-4557-4133-FD66-7ABFEF5C747C}"/>
              </a:ext>
            </a:extLst>
          </p:cNvPr>
          <p:cNvSpPr txBox="1"/>
          <p:nvPr/>
        </p:nvSpPr>
        <p:spPr>
          <a:xfrm>
            <a:off x="956365" y="0"/>
            <a:ext cx="72409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サムは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ことができる </a:t>
            </a:r>
            <a:endParaRPr kumimoji="1" lang="en-US" altLang="ja-JP" sz="48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ヴァイオリンを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640166-A3AA-7FBE-C373-E64D0DE94EB3}"/>
              </a:ext>
            </a:extLst>
          </p:cNvPr>
          <p:cNvSpPr/>
          <p:nvPr/>
        </p:nvSpPr>
        <p:spPr>
          <a:xfrm>
            <a:off x="215153" y="5279293"/>
            <a:ext cx="7982174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7139188B-5DA7-EA21-07FD-1F5A1FBA9EE7}"/>
              </a:ext>
            </a:extLst>
          </p:cNvPr>
          <p:cNvGrpSpPr/>
          <p:nvPr/>
        </p:nvGrpSpPr>
        <p:grpSpPr>
          <a:xfrm>
            <a:off x="840890" y="1204858"/>
            <a:ext cx="6671534" cy="2087718"/>
            <a:chOff x="840890" y="1204858"/>
            <a:chExt cx="6671534" cy="2087718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4950CE4A-2B7B-052F-FDD8-C15A86BC74BF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667153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4930E36-AE23-5CE9-B996-D72B4864E24B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3271797"/>
              <a:ext cx="538778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6F430111-0406-E07B-039E-F1F168B54C9B}"/>
                </a:ext>
              </a:extLst>
            </p:cNvPr>
            <p:cNvCxnSpPr>
              <a:cxnSpLocks/>
            </p:cNvCxnSpPr>
            <p:nvPr/>
          </p:nvCxnSpPr>
          <p:spPr>
            <a:xfrm>
              <a:off x="6228678" y="2328710"/>
              <a:ext cx="128374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A07D369-F538-3DD1-767B-9FFDF67C10BA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0" cy="208771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F7084326-0C1B-23CA-1ECC-B49EB602F8CD}"/>
                </a:ext>
              </a:extLst>
            </p:cNvPr>
            <p:cNvCxnSpPr>
              <a:cxnSpLocks/>
            </p:cNvCxnSpPr>
            <p:nvPr/>
          </p:nvCxnSpPr>
          <p:spPr>
            <a:xfrm>
              <a:off x="7505253" y="1204858"/>
              <a:ext cx="0" cy="1132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9CD5F2A6-3631-40EC-A883-E05C5961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228678" y="2307883"/>
              <a:ext cx="0" cy="96391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Sam told me that he could play the violin .">
            <a:hlinkClick r:id="" action="ppaction://media"/>
            <a:extLst>
              <a:ext uri="{FF2B5EF4-FFF2-40B4-BE49-F238E27FC236}">
                <a16:creationId xmlns:a16="http://schemas.microsoft.com/office/drawing/2014/main" id="{336F99CA-2AB6-F3EB-71C1-1A449ACB9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3000" y="1765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322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14E18-BAD1-8F6F-099F-8ADEFDAC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7C72E4-9972-982B-5E34-311218E566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DE84FE-F847-E363-F977-F0B7B0BBC52A}"/>
              </a:ext>
            </a:extLst>
          </p:cNvPr>
          <p:cNvSpPr txBox="1"/>
          <p:nvPr/>
        </p:nvSpPr>
        <p:spPr>
          <a:xfrm>
            <a:off x="1618427" y="1901659"/>
            <a:ext cx="631653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Sam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violin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14B581B-1B69-64DD-988A-BA602F3A064C}"/>
              </a:ext>
            </a:extLst>
          </p:cNvPr>
          <p:cNvGrpSpPr/>
          <p:nvPr/>
        </p:nvGrpSpPr>
        <p:grpSpPr>
          <a:xfrm>
            <a:off x="1540138" y="2979870"/>
            <a:ext cx="6316531" cy="1894816"/>
            <a:chOff x="1357258" y="1204858"/>
            <a:chExt cx="6316531" cy="1894816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ED43772D-AEDA-0E95-F985-B35AA91F606A}"/>
                </a:ext>
              </a:extLst>
            </p:cNvPr>
            <p:cNvCxnSpPr>
              <a:cxnSpLocks/>
            </p:cNvCxnSpPr>
            <p:nvPr/>
          </p:nvCxnSpPr>
          <p:spPr>
            <a:xfrm>
              <a:off x="1357258" y="1204858"/>
              <a:ext cx="6316531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607E324D-EDA2-B05E-19EA-0F3AD808926E}"/>
                </a:ext>
              </a:extLst>
            </p:cNvPr>
            <p:cNvCxnSpPr>
              <a:cxnSpLocks/>
            </p:cNvCxnSpPr>
            <p:nvPr/>
          </p:nvCxnSpPr>
          <p:spPr>
            <a:xfrm>
              <a:off x="1357258" y="3099674"/>
              <a:ext cx="2752163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68D444F-595D-46C2-CD15-8364E415140C}"/>
                </a:ext>
              </a:extLst>
            </p:cNvPr>
            <p:cNvCxnSpPr>
              <a:cxnSpLocks/>
            </p:cNvCxnSpPr>
            <p:nvPr/>
          </p:nvCxnSpPr>
          <p:spPr>
            <a:xfrm>
              <a:off x="4109421" y="2328710"/>
              <a:ext cx="356436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502603E-C041-1871-B662-ABE46121EBFA}"/>
                </a:ext>
              </a:extLst>
            </p:cNvPr>
            <p:cNvCxnSpPr>
              <a:cxnSpLocks/>
            </p:cNvCxnSpPr>
            <p:nvPr/>
          </p:nvCxnSpPr>
          <p:spPr>
            <a:xfrm>
              <a:off x="1357258" y="1204858"/>
              <a:ext cx="0" cy="18948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042B409-7F02-288F-6554-808B54476F18}"/>
                </a:ext>
              </a:extLst>
            </p:cNvPr>
            <p:cNvCxnSpPr>
              <a:cxnSpLocks/>
            </p:cNvCxnSpPr>
            <p:nvPr/>
          </p:nvCxnSpPr>
          <p:spPr>
            <a:xfrm>
              <a:off x="7673789" y="1204858"/>
              <a:ext cx="0" cy="1132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E3A5831B-7DC5-93F9-24F4-80E463F0EDF6}"/>
                </a:ext>
              </a:extLst>
            </p:cNvPr>
            <p:cNvCxnSpPr>
              <a:cxnSpLocks/>
            </p:cNvCxnSpPr>
            <p:nvPr/>
          </p:nvCxnSpPr>
          <p:spPr>
            <a:xfrm>
              <a:off x="4109421" y="2307883"/>
              <a:ext cx="0" cy="79179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Sam told me that he could play the violin .">
            <a:hlinkClick r:id="" action="ppaction://media"/>
            <a:extLst>
              <a:ext uri="{FF2B5EF4-FFF2-40B4-BE49-F238E27FC236}">
                <a16:creationId xmlns:a16="http://schemas.microsoft.com/office/drawing/2014/main" id="{2E53221C-1218-B97A-0637-9DCC703AF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3000" y="1765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948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16E84-EE99-78D6-B17A-B578D2865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AA28A6-5609-E63B-243F-0CECF1C2ED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7316FE-29C9-D86B-0A36-BA96A506E798}"/>
              </a:ext>
            </a:extLst>
          </p:cNvPr>
          <p:cNvSpPr txBox="1"/>
          <p:nvPr/>
        </p:nvSpPr>
        <p:spPr>
          <a:xfrm>
            <a:off x="965329" y="1719430"/>
            <a:ext cx="72409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サムは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ことができる </a:t>
            </a:r>
            <a:endParaRPr kumimoji="1" lang="en-US" altLang="ja-JP" sz="48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ヴァイオリンを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am told me that he could play the violin .">
            <a:hlinkClick r:id="" action="ppaction://media"/>
            <a:extLst>
              <a:ext uri="{FF2B5EF4-FFF2-40B4-BE49-F238E27FC236}">
                <a16:creationId xmlns:a16="http://schemas.microsoft.com/office/drawing/2014/main" id="{6C465B42-06EF-8DC3-D924-89B3D7658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33000" y="1765300"/>
            <a:ext cx="406400" cy="4064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3E4EA03-182F-C74C-E912-2B376E5F21D4}"/>
              </a:ext>
            </a:extLst>
          </p:cNvPr>
          <p:cNvGrpSpPr/>
          <p:nvPr/>
        </p:nvGrpSpPr>
        <p:grpSpPr>
          <a:xfrm>
            <a:off x="840890" y="2955699"/>
            <a:ext cx="6671534" cy="2087718"/>
            <a:chOff x="840890" y="1204858"/>
            <a:chExt cx="6671534" cy="2087718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6DDD8AA0-1C55-2318-EDD2-2B27E739162A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667153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7D69065C-9F08-3EE2-ED4D-3300737AEAD2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3271797"/>
              <a:ext cx="538778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FF8DDD93-799C-C9BD-B3DB-9F8C3F8BD929}"/>
                </a:ext>
              </a:extLst>
            </p:cNvPr>
            <p:cNvCxnSpPr>
              <a:cxnSpLocks/>
            </p:cNvCxnSpPr>
            <p:nvPr/>
          </p:nvCxnSpPr>
          <p:spPr>
            <a:xfrm>
              <a:off x="6228678" y="2328710"/>
              <a:ext cx="128374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08007B1-BFC8-899B-8ED8-D34AEF113B81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0" cy="208771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9FC2610D-408F-3272-9EAF-5F289E371DC8}"/>
                </a:ext>
              </a:extLst>
            </p:cNvPr>
            <p:cNvCxnSpPr>
              <a:cxnSpLocks/>
            </p:cNvCxnSpPr>
            <p:nvPr/>
          </p:nvCxnSpPr>
          <p:spPr>
            <a:xfrm>
              <a:off x="7505253" y="1204858"/>
              <a:ext cx="0" cy="1132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F8E568C4-B0A8-3D63-53B9-D15F2A1462B4}"/>
                </a:ext>
              </a:extLst>
            </p:cNvPr>
            <p:cNvCxnSpPr>
              <a:cxnSpLocks/>
            </p:cNvCxnSpPr>
            <p:nvPr/>
          </p:nvCxnSpPr>
          <p:spPr>
            <a:xfrm>
              <a:off x="6228678" y="2307883"/>
              <a:ext cx="0" cy="96391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13042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990B1-B1A6-DC41-D9F6-3DDFF8645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B1116C1-C587-1466-9DE4-9B9891E384E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873CC1-6A12-596E-2200-D79CE7564971}"/>
              </a:ext>
            </a:extLst>
          </p:cNvPr>
          <p:cNvSpPr txBox="1"/>
          <p:nvPr/>
        </p:nvSpPr>
        <p:spPr>
          <a:xfrm>
            <a:off x="794867" y="4128490"/>
            <a:ext cx="75542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told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sister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could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shopping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EBC720-7237-CB47-5C80-285BCC585C8D}"/>
              </a:ext>
            </a:extLst>
          </p:cNvPr>
          <p:cNvSpPr txBox="1"/>
          <p:nvPr/>
        </p:nvSpPr>
        <p:spPr>
          <a:xfrm>
            <a:off x="820031" y="0"/>
            <a:ext cx="7845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私の妹に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行くことができない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買い物に 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C7412C-8CCB-02A9-4EBC-0FB52BF4FCE5}"/>
              </a:ext>
            </a:extLst>
          </p:cNvPr>
          <p:cNvSpPr/>
          <p:nvPr/>
        </p:nvSpPr>
        <p:spPr>
          <a:xfrm>
            <a:off x="733313" y="5200502"/>
            <a:ext cx="6710980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0CE6A45-7B3D-77B6-AC13-3BCAF7E4C6F9}"/>
              </a:ext>
            </a:extLst>
          </p:cNvPr>
          <p:cNvGrpSpPr/>
          <p:nvPr/>
        </p:nvGrpSpPr>
        <p:grpSpPr>
          <a:xfrm>
            <a:off x="733312" y="1198917"/>
            <a:ext cx="7241690" cy="2087718"/>
            <a:chOff x="840890" y="1204858"/>
            <a:chExt cx="7241690" cy="2087718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47C82D1-675D-AB0F-7BE7-424BC0E78D5A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724169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7F93C02A-E0F0-5E1E-606B-4729BB59BEA9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3271797"/>
              <a:ext cx="3515957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B5D1467-2469-AD53-60D1-5849693FFA3B}"/>
                </a:ext>
              </a:extLst>
            </p:cNvPr>
            <p:cNvCxnSpPr>
              <a:cxnSpLocks/>
            </p:cNvCxnSpPr>
            <p:nvPr/>
          </p:nvCxnSpPr>
          <p:spPr>
            <a:xfrm>
              <a:off x="4356847" y="2328710"/>
              <a:ext cx="3725733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BE5016DA-F605-F8ED-0F7F-FE7E8A42490E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0" cy="208771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FAF65F9-87D7-EB27-F509-35D952493D35}"/>
                </a:ext>
              </a:extLst>
            </p:cNvPr>
            <p:cNvCxnSpPr>
              <a:cxnSpLocks/>
            </p:cNvCxnSpPr>
            <p:nvPr/>
          </p:nvCxnSpPr>
          <p:spPr>
            <a:xfrm>
              <a:off x="8082580" y="1204858"/>
              <a:ext cx="0" cy="1132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A13D35D-A6C8-2109-0566-8781BD02FDCA}"/>
                </a:ext>
              </a:extLst>
            </p:cNvPr>
            <p:cNvCxnSpPr>
              <a:cxnSpLocks/>
            </p:cNvCxnSpPr>
            <p:nvPr/>
          </p:nvCxnSpPr>
          <p:spPr>
            <a:xfrm>
              <a:off x="4356847" y="2307883"/>
              <a:ext cx="0" cy="96391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 told my sister I could not go shopping .">
            <a:hlinkClick r:id="" action="ppaction://media"/>
            <a:extLst>
              <a:ext uri="{FF2B5EF4-FFF2-40B4-BE49-F238E27FC236}">
                <a16:creationId xmlns:a16="http://schemas.microsoft.com/office/drawing/2014/main" id="{9E8B455B-1D5F-7BB9-5D69-2F83A45BE5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3638" y="108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8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CD008-FB01-139A-F4A3-1DE94A6B8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2D4800-87A7-9D00-FAAF-02656CD200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51A565-F59C-10B6-F8A0-F805E1B5ED21}"/>
              </a:ext>
            </a:extLst>
          </p:cNvPr>
          <p:cNvSpPr txBox="1"/>
          <p:nvPr/>
        </p:nvSpPr>
        <p:spPr>
          <a:xfrm>
            <a:off x="176902" y="2409490"/>
            <a:ext cx="879019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told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sister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[s-------]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BF9BD8-4114-D197-FCC6-8D85EE78F831}"/>
              </a:ext>
            </a:extLst>
          </p:cNvPr>
          <p:cNvSpPr/>
          <p:nvPr/>
        </p:nvSpPr>
        <p:spPr>
          <a:xfrm>
            <a:off x="176902" y="3481502"/>
            <a:ext cx="7880576" cy="967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I told my sister I could not go shopping .">
            <a:hlinkClick r:id="" action="ppaction://media"/>
            <a:extLst>
              <a:ext uri="{FF2B5EF4-FFF2-40B4-BE49-F238E27FC236}">
                <a16:creationId xmlns:a16="http://schemas.microsoft.com/office/drawing/2014/main" id="{047645DB-D900-09A0-3117-A0014EDDAC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3638" y="10842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695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A05D3-D07C-A5E5-33E8-21C4B2845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2055A4-E2E9-45E4-A74C-8D94B7BA49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B10260-F249-D1F7-371A-8EFD49AB2395}"/>
              </a:ext>
            </a:extLst>
          </p:cNvPr>
          <p:cNvSpPr txBox="1"/>
          <p:nvPr/>
        </p:nvSpPr>
        <p:spPr>
          <a:xfrm>
            <a:off x="649107" y="2071613"/>
            <a:ext cx="7845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私の妹に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行くことができない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買い物に と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11" name="I told my sister I could not go shopping .">
            <a:hlinkClick r:id="" action="ppaction://media"/>
            <a:extLst>
              <a:ext uri="{FF2B5EF4-FFF2-40B4-BE49-F238E27FC236}">
                <a16:creationId xmlns:a16="http://schemas.microsoft.com/office/drawing/2014/main" id="{DAE71D5B-D8AD-2E8D-D4E7-2300B284E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3638" y="1084263"/>
            <a:ext cx="406400" cy="40640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971C0FA-9E0A-3098-10DA-371C968D2D83}"/>
              </a:ext>
            </a:extLst>
          </p:cNvPr>
          <p:cNvGrpSpPr/>
          <p:nvPr/>
        </p:nvGrpSpPr>
        <p:grpSpPr>
          <a:xfrm>
            <a:off x="649107" y="3307882"/>
            <a:ext cx="7241690" cy="2087718"/>
            <a:chOff x="840890" y="1204858"/>
            <a:chExt cx="7241690" cy="2087718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19590BC5-954A-A244-38F7-083B42724340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724169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BC5AF91-46EC-D7F6-F502-56D6BEC5B1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3271797"/>
              <a:ext cx="3515957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AA95608-39E3-30D4-E94B-22DC962FBD6D}"/>
                </a:ext>
              </a:extLst>
            </p:cNvPr>
            <p:cNvCxnSpPr>
              <a:cxnSpLocks/>
            </p:cNvCxnSpPr>
            <p:nvPr/>
          </p:nvCxnSpPr>
          <p:spPr>
            <a:xfrm>
              <a:off x="4356847" y="2328710"/>
              <a:ext cx="3725733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6658383-73CC-47BD-F60C-DAF1DFA5CAAF}"/>
                </a:ext>
              </a:extLst>
            </p:cNvPr>
            <p:cNvCxnSpPr>
              <a:cxnSpLocks/>
            </p:cNvCxnSpPr>
            <p:nvPr/>
          </p:nvCxnSpPr>
          <p:spPr>
            <a:xfrm>
              <a:off x="840890" y="1204858"/>
              <a:ext cx="0" cy="208771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6ACF2CAE-7DAB-ECA2-3827-8DDB01236D98}"/>
                </a:ext>
              </a:extLst>
            </p:cNvPr>
            <p:cNvCxnSpPr>
              <a:cxnSpLocks/>
            </p:cNvCxnSpPr>
            <p:nvPr/>
          </p:nvCxnSpPr>
          <p:spPr>
            <a:xfrm>
              <a:off x="8082580" y="1204858"/>
              <a:ext cx="0" cy="113208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7801AAE6-2A65-6147-26F2-BE796EA15003}"/>
                </a:ext>
              </a:extLst>
            </p:cNvPr>
            <p:cNvCxnSpPr>
              <a:cxnSpLocks/>
            </p:cNvCxnSpPr>
            <p:nvPr/>
          </p:nvCxnSpPr>
          <p:spPr>
            <a:xfrm>
              <a:off x="4356847" y="2307883"/>
              <a:ext cx="0" cy="96391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61873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F19B9-CCA3-E906-FECC-DF74AD2DD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3773AC-D986-46EA-0B7A-BA8A683AE59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DCAEA6-DF24-455A-64EE-C29673C7663E}"/>
              </a:ext>
            </a:extLst>
          </p:cNvPr>
          <p:cNvSpPr txBox="1"/>
          <p:nvPr/>
        </p:nvSpPr>
        <p:spPr>
          <a:xfrm>
            <a:off x="1119912" y="3620659"/>
            <a:ext cx="690417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enjoyed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shopping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staying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America.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9F2D2A-C7D5-2E0D-D861-B7E7C28C1FB3}"/>
              </a:ext>
            </a:extLst>
          </p:cNvPr>
          <p:cNvSpPr txBox="1"/>
          <p:nvPr/>
        </p:nvSpPr>
        <p:spPr>
          <a:xfrm>
            <a:off x="317349" y="96013"/>
            <a:ext cx="85093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楽しみました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買い物を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滞在していた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アメリカに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</p:txBody>
      </p:sp>
      <p:pic>
        <p:nvPicPr>
          <p:cNvPr id="2" name="He enjoyed shopping when he was staying in America.">
            <a:hlinkClick r:id="" action="ppaction://media"/>
            <a:extLst>
              <a:ext uri="{FF2B5EF4-FFF2-40B4-BE49-F238E27FC236}">
                <a16:creationId xmlns:a16="http://schemas.microsoft.com/office/drawing/2014/main" id="{B2A2465E-A076-B00A-2393-1E69716C1D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1531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616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0F0EC-1729-569D-C2E3-DF01538B0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3CBF47-61EA-4D28-996A-5307F2D7DD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006A0C-63FE-DFAB-3B1A-04AC2943B12E}"/>
              </a:ext>
            </a:extLst>
          </p:cNvPr>
          <p:cNvSpPr txBox="1"/>
          <p:nvPr/>
        </p:nvSpPr>
        <p:spPr>
          <a:xfrm>
            <a:off x="936474" y="1901659"/>
            <a:ext cx="727105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shopping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[s------]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America.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e enjoyed shopping when he was staying in America.">
            <a:hlinkClick r:id="" action="ppaction://media"/>
            <a:extLst>
              <a:ext uri="{FF2B5EF4-FFF2-40B4-BE49-F238E27FC236}">
                <a16:creationId xmlns:a16="http://schemas.microsoft.com/office/drawing/2014/main" id="{0794651D-B4D7-D785-96D0-F20B2DD562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1531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842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DB46C-3080-8132-36C1-A0E9EA8C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AB20595-013F-32C4-9DAF-DCE42896FC8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D9EDC8-1C0E-1722-F6AF-C5B6D6F0198A}"/>
              </a:ext>
            </a:extLst>
          </p:cNvPr>
          <p:cNvSpPr txBox="1"/>
          <p:nvPr/>
        </p:nvSpPr>
        <p:spPr>
          <a:xfrm>
            <a:off x="317350" y="1767006"/>
            <a:ext cx="85093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楽しみました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買い物を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滞在していた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とき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アメリカに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</p:txBody>
      </p:sp>
      <p:pic>
        <p:nvPicPr>
          <p:cNvPr id="2" name="He enjoyed shopping when he was staying in America.">
            <a:hlinkClick r:id="" action="ppaction://media"/>
            <a:extLst>
              <a:ext uri="{FF2B5EF4-FFF2-40B4-BE49-F238E27FC236}">
                <a16:creationId xmlns:a16="http://schemas.microsoft.com/office/drawing/2014/main" id="{C471D630-0878-BE7F-8CE8-A393174904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1531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0818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16663</TotalTime>
  <Words>2088</Words>
  <Application>Microsoft Office PowerPoint</Application>
  <PresentationFormat>画面に合わせる (4:3)</PresentationFormat>
  <Paragraphs>341</Paragraphs>
  <Slides>69</Slides>
  <Notes>54</Notes>
  <HiddenSlides>0</HiddenSlides>
  <MMClips>54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7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2096</cp:revision>
  <cp:lastPrinted>2016-06-23T16:36:17Z</cp:lastPrinted>
  <dcterms:created xsi:type="dcterms:W3CDTF">2016-05-30T03:13:09Z</dcterms:created>
  <dcterms:modified xsi:type="dcterms:W3CDTF">2025-12-23T07:08:43Z</dcterms:modified>
</cp:coreProperties>
</file>