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2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30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because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that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「トマトは有毒だと考えられていました」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5_05_reading_s1_1">
            <a:hlinkClick r:id="" action="ppaction://media"/>
            <a:extLst>
              <a:ext uri="{FF2B5EF4-FFF2-40B4-BE49-F238E27FC236}">
                <a16:creationId xmlns:a16="http://schemas.microsoft.com/office/drawing/2014/main" id="{68580A33-39E2-A8C0-7EF9-E37BCC920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28275" y="612775"/>
            <a:ext cx="406400" cy="406400"/>
          </a:xfrm>
          <a:prstGeom prst="rect">
            <a:avLst/>
          </a:prstGeom>
        </p:spPr>
      </p:pic>
      <p:pic>
        <p:nvPicPr>
          <p:cNvPr id="8" name="AS_G2_05_06_reading_s1_2">
            <a:hlinkClick r:id="" action="ppaction://media"/>
            <a:extLst>
              <a:ext uri="{FF2B5EF4-FFF2-40B4-BE49-F238E27FC236}">
                <a16:creationId xmlns:a16="http://schemas.microsoft.com/office/drawing/2014/main" id="{911C7B41-712F-C03B-487C-2F0761398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3375" y="185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5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50F107-C26D-3C09-E5E2-0C7417554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5" y="1309687"/>
            <a:ext cx="8827261" cy="442753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30340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434606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713810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256713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527630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747559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27653" y="19568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170340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4168481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205172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727653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102811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313215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269097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602148" y="37845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889594" y="37845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225422" y="37845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115517" y="43975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5003512" y="43975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4573064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915638" y="37845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032069" y="439759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5_07_reading_s2">
            <a:hlinkClick r:id="" action="ppaction://media"/>
            <a:extLst>
              <a:ext uri="{FF2B5EF4-FFF2-40B4-BE49-F238E27FC236}">
                <a16:creationId xmlns:a16="http://schemas.microsoft.com/office/drawing/2014/main" id="{7C7527EC-6E12-E216-6879-0382048687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3450" y="1136650"/>
            <a:ext cx="406400" cy="406400"/>
          </a:xfrm>
          <a:prstGeom prst="rect">
            <a:avLst/>
          </a:prstGeom>
        </p:spPr>
      </p:pic>
      <p:pic>
        <p:nvPicPr>
          <p:cNvPr id="31" name="AS_G2_05_07_reading_s2">
            <a:hlinkClick r:id="" action="ppaction://media"/>
            <a:extLst>
              <a:ext uri="{FF2B5EF4-FFF2-40B4-BE49-F238E27FC236}">
                <a16:creationId xmlns:a16="http://schemas.microsoft.com/office/drawing/2014/main" id="{703468FD-D548-1776-16E5-54A05DDD25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4927" y="228267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D40CFC4-8CE4-D4F6-CB5A-89AC23BE7516}"/>
              </a:ext>
            </a:extLst>
          </p:cNvPr>
          <p:cNvCxnSpPr/>
          <p:nvPr/>
        </p:nvCxnSpPr>
        <p:spPr>
          <a:xfrm flipH="1">
            <a:off x="7541851" y="439759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C4F998D-D365-3582-BBC2-59B50861F93D}"/>
              </a:ext>
            </a:extLst>
          </p:cNvPr>
          <p:cNvCxnSpPr/>
          <p:nvPr/>
        </p:nvCxnSpPr>
        <p:spPr>
          <a:xfrm flipH="1">
            <a:off x="1179674" y="50103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ACE64E96-232D-B2C2-FDB0-F54E41AD9B7A}"/>
              </a:ext>
            </a:extLst>
          </p:cNvPr>
          <p:cNvCxnSpPr/>
          <p:nvPr/>
        </p:nvCxnSpPr>
        <p:spPr>
          <a:xfrm flipH="1">
            <a:off x="3418672" y="50103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7AD593E-5AC0-466C-3398-666385473917}"/>
              </a:ext>
            </a:extLst>
          </p:cNvPr>
          <p:cNvCxnSpPr/>
          <p:nvPr/>
        </p:nvCxnSpPr>
        <p:spPr>
          <a:xfrm flipH="1">
            <a:off x="5234549" y="50103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837B1ED-0358-345A-73F6-2664786FB4FE}"/>
              </a:ext>
            </a:extLst>
          </p:cNvPr>
          <p:cNvCxnSpPr/>
          <p:nvPr/>
        </p:nvCxnSpPr>
        <p:spPr>
          <a:xfrm flipH="1">
            <a:off x="7449952" y="50103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70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DA663F0-73FE-E77B-A1D3-7C0B8B4C2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7" y="648740"/>
            <a:ext cx="6952553" cy="615383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5_10_reading_s3">
            <a:hlinkClick r:id="" action="ppaction://media"/>
            <a:extLst>
              <a:ext uri="{FF2B5EF4-FFF2-40B4-BE49-F238E27FC236}">
                <a16:creationId xmlns:a16="http://schemas.microsoft.com/office/drawing/2014/main" id="{49902E08-1A72-4BFA-1B1A-12813CC5E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575" y="1374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75D9B84-9DBE-DAB7-DA33-17A501A690FD}"/>
              </a:ext>
            </a:extLst>
          </p:cNvPr>
          <p:cNvSpPr/>
          <p:nvPr/>
        </p:nvSpPr>
        <p:spPr>
          <a:xfrm>
            <a:off x="620817" y="4015282"/>
            <a:ext cx="39511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8225C01-52FB-2DE0-4176-C06AEAACD008}"/>
              </a:ext>
            </a:extLst>
          </p:cNvPr>
          <p:cNvSpPr/>
          <p:nvPr/>
        </p:nvSpPr>
        <p:spPr>
          <a:xfrm>
            <a:off x="620817" y="3630090"/>
            <a:ext cx="479847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3" y="2857170"/>
            <a:ext cx="706376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7" y="3247396"/>
            <a:ext cx="39511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00504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518436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・時・条件・理由などを表す従属節を、結論を表す主節に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結びつける接続詞を従属接続詞という。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・接続詞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＋主語＋動詞 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「～ということ」の意味になる。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直前の動詞や形容詞の内容を表す。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接続詞の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は省略できる。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A4CCBA-E1CB-59E5-C2CF-CC2CB9405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2553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4B53CF-CAB0-AFF2-27C2-70160ED9E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2553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3BD6CC-4498-4C0C-8C11-E7E0EA0B2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3057" cy="613625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5_01_kihon">
            <a:hlinkClick r:id="" action="ppaction://media"/>
            <a:extLst>
              <a:ext uri="{FF2B5EF4-FFF2-40B4-BE49-F238E27FC236}">
                <a16:creationId xmlns:a16="http://schemas.microsoft.com/office/drawing/2014/main" id="{D451CE83-5976-6012-E819-486FBDA9A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0675" y="1412875"/>
            <a:ext cx="406400" cy="406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8F921E0-3946-1ACE-D870-B696E745F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39" y="1051645"/>
            <a:ext cx="8386322" cy="57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550724-2A95-F5C6-F733-A43B18591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1" y="1872128"/>
            <a:ext cx="8723079" cy="442961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649873" y="1787274"/>
            <a:ext cx="11317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3300750" y="2268474"/>
            <a:ext cx="11317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249527" y="2743614"/>
            <a:ext cx="32934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 the      past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2543229" y="3648859"/>
            <a:ext cx="17609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poisonous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4616835" y="3619657"/>
            <a:ext cx="145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because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1451469" y="4113888"/>
            <a:ext cx="8948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sour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853892" y="4612967"/>
            <a:ext cx="400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7869333" y="4113888"/>
            <a:ext cx="597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5_11_reading_s6_1">
            <a:hlinkClick r:id="" action="ppaction://media"/>
            <a:extLst>
              <a:ext uri="{FF2B5EF4-FFF2-40B4-BE49-F238E27FC236}">
                <a16:creationId xmlns:a16="http://schemas.microsoft.com/office/drawing/2014/main" id="{63AAC329-2D87-45CF-85B3-E23090EE96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9375" y="1019175"/>
            <a:ext cx="406400" cy="406400"/>
          </a:xfrm>
          <a:prstGeom prst="rect">
            <a:avLst/>
          </a:prstGeom>
        </p:spPr>
      </p:pic>
      <p:pic>
        <p:nvPicPr>
          <p:cNvPr id="8" name="AS_G2_05_12_reading_s6_2">
            <a:hlinkClick r:id="" action="ppaction://media"/>
            <a:extLst>
              <a:ext uri="{FF2B5EF4-FFF2-40B4-BE49-F238E27FC236}">
                <a16:creationId xmlns:a16="http://schemas.microsoft.com/office/drawing/2014/main" id="{053EC9C4-D29E-4D9E-BADF-C976B32361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9375" y="2098675"/>
            <a:ext cx="406400" cy="406400"/>
          </a:xfrm>
          <a:prstGeom prst="rect">
            <a:avLst/>
          </a:prstGeom>
        </p:spPr>
      </p:pic>
      <p:pic>
        <p:nvPicPr>
          <p:cNvPr id="9" name="AS_G2_05_11_reading_s6_1">
            <a:hlinkClick r:id="" action="ppaction://media"/>
            <a:extLst>
              <a:ext uri="{FF2B5EF4-FFF2-40B4-BE49-F238E27FC236}">
                <a16:creationId xmlns:a16="http://schemas.microsoft.com/office/drawing/2014/main" id="{DB2E9AF2-BBE2-7394-F63B-DC4D0D356A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9375" y="3178175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A26573-4B79-FDE3-3498-99C98E85AC8F}"/>
              </a:ext>
            </a:extLst>
          </p:cNvPr>
          <p:cNvSpPr txBox="1"/>
          <p:nvPr/>
        </p:nvSpPr>
        <p:spPr>
          <a:xfrm>
            <a:off x="4563454" y="4612967"/>
            <a:ext cx="8948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FDE45F8-3F96-35AF-D730-D017CCBD1C78}"/>
              </a:ext>
            </a:extLst>
          </p:cNvPr>
          <p:cNvSpPr txBox="1"/>
          <p:nvPr/>
        </p:nvSpPr>
        <p:spPr>
          <a:xfrm>
            <a:off x="807133" y="5070903"/>
            <a:ext cx="22009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        also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18D697C-E74A-F37D-0877-7F9D95E24A1A}"/>
              </a:ext>
            </a:extLst>
          </p:cNvPr>
          <p:cNvSpPr txBox="1"/>
          <p:nvPr/>
        </p:nvSpPr>
        <p:spPr>
          <a:xfrm>
            <a:off x="5998647" y="5070903"/>
            <a:ext cx="27685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 grateful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3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6" grpId="0"/>
      <p:bldP spid="17" grpId="0"/>
      <p:bldP spid="18" grpId="0"/>
      <p:bldP spid="38" grpId="0"/>
      <p:bldP spid="23" grpId="0"/>
      <p:bldP spid="24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5_14_reading_s7_1">
            <a:hlinkClick r:id="" action="ppaction://media"/>
            <a:extLst>
              <a:ext uri="{FF2B5EF4-FFF2-40B4-BE49-F238E27FC236}">
                <a16:creationId xmlns:a16="http://schemas.microsoft.com/office/drawing/2014/main" id="{953BB280-EB0C-03EE-B774-E36DF99D5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04437" y="358775"/>
            <a:ext cx="406400" cy="406400"/>
          </a:xfrm>
          <a:prstGeom prst="rect">
            <a:avLst/>
          </a:prstGeom>
        </p:spPr>
      </p:pic>
      <p:pic>
        <p:nvPicPr>
          <p:cNvPr id="3" name="AS_G2_05_15_reading_s7_2">
            <a:hlinkClick r:id="" action="ppaction://media"/>
            <a:extLst>
              <a:ext uri="{FF2B5EF4-FFF2-40B4-BE49-F238E27FC236}">
                <a16:creationId xmlns:a16="http://schemas.microsoft.com/office/drawing/2014/main" id="{80DA5D65-3B64-C7A6-DE07-AA5A0D36E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04437" y="144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5_16_reading_s8_1">
            <a:hlinkClick r:id="" action="ppaction://media"/>
            <a:extLst>
              <a:ext uri="{FF2B5EF4-FFF2-40B4-BE49-F238E27FC236}">
                <a16:creationId xmlns:a16="http://schemas.microsoft.com/office/drawing/2014/main" id="{F3C2AA7E-3482-4D73-FF6D-10CEFACBF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55375" y="1679575"/>
            <a:ext cx="406400" cy="406400"/>
          </a:xfrm>
          <a:prstGeom prst="rect">
            <a:avLst/>
          </a:prstGeom>
        </p:spPr>
      </p:pic>
      <p:pic>
        <p:nvPicPr>
          <p:cNvPr id="25" name="AS_G2_05_17_reading_s8_2">
            <a:hlinkClick r:id="" action="ppaction://media"/>
            <a:extLst>
              <a:ext uri="{FF2B5EF4-FFF2-40B4-BE49-F238E27FC236}">
                <a16:creationId xmlns:a16="http://schemas.microsoft.com/office/drawing/2014/main" id="{4100F690-57B7-7A1A-C434-CBECEBA60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55375" y="263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6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6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225227" y="1275805"/>
            <a:ext cx="901147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 明日が晴れなら 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3FB954-034C-6FF4-A562-DA7E6CB9E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2" y="1097308"/>
            <a:ext cx="8715267" cy="555749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1DE58DA-D644-F2A9-CE1A-040A3BB30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2" y="1097308"/>
            <a:ext cx="8715267" cy="555749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93543" y="3275138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5_03_kihon_t_1">
            <a:hlinkClick r:id="" action="ppaction://media"/>
            <a:extLst>
              <a:ext uri="{FF2B5EF4-FFF2-40B4-BE49-F238E27FC236}">
                <a16:creationId xmlns:a16="http://schemas.microsoft.com/office/drawing/2014/main" id="{772BF371-CB4A-C95B-8DC9-78C8CC99CF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8268" y="1097308"/>
            <a:ext cx="406400" cy="406400"/>
          </a:xfrm>
          <a:prstGeom prst="rect">
            <a:avLst/>
          </a:prstGeom>
        </p:spPr>
      </p:pic>
      <p:pic>
        <p:nvPicPr>
          <p:cNvPr id="12" name="AS_G2_05_03_kihon_t_1">
            <a:hlinkClick r:id="" action="ppaction://media"/>
            <a:extLst>
              <a:ext uri="{FF2B5EF4-FFF2-40B4-BE49-F238E27FC236}">
                <a16:creationId xmlns:a16="http://schemas.microsoft.com/office/drawing/2014/main" id="{35D36FB2-F2A2-C98C-79F3-1C59A1B621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8268" y="1829861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544848-B5EC-EE9F-CCF6-0435518B18F7}"/>
              </a:ext>
            </a:extLst>
          </p:cNvPr>
          <p:cNvSpPr txBox="1"/>
          <p:nvPr/>
        </p:nvSpPr>
        <p:spPr>
          <a:xfrm>
            <a:off x="1393542" y="4509299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 swim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E846768-7E98-5FB6-B1E7-48888ADBDC66}"/>
              </a:ext>
            </a:extLst>
          </p:cNvPr>
          <p:cNvSpPr txBox="1"/>
          <p:nvPr/>
        </p:nvSpPr>
        <p:spPr>
          <a:xfrm>
            <a:off x="1393542" y="5707736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C2C7523-9290-94E8-F723-320C85E3E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2" y="1097308"/>
            <a:ext cx="8715267" cy="55574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16E730-87EE-4694-A072-37A6124CEC8A}"/>
              </a:ext>
            </a:extLst>
          </p:cNvPr>
          <p:cNvSpPr txBox="1"/>
          <p:nvPr/>
        </p:nvSpPr>
        <p:spPr>
          <a:xfrm>
            <a:off x="1393543" y="3275138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730E21-25F9-0400-2062-B2A67770EB0F}"/>
              </a:ext>
            </a:extLst>
          </p:cNvPr>
          <p:cNvSpPr txBox="1"/>
          <p:nvPr/>
        </p:nvSpPr>
        <p:spPr>
          <a:xfrm>
            <a:off x="1393542" y="4509299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 swim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C54F331-B33E-C408-3E9E-2C7DF7E32892}"/>
              </a:ext>
            </a:extLst>
          </p:cNvPr>
          <p:cNvSpPr txBox="1"/>
          <p:nvPr/>
        </p:nvSpPr>
        <p:spPr>
          <a:xfrm>
            <a:off x="1393542" y="5707736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6141A59-2F05-B900-8BBE-5117C0891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7"/>
            <a:ext cx="8835109" cy="279885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it is sunny tomorrow, I will practice soccer with my friends.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5_04_kihon_t_2">
            <a:hlinkClick r:id="" action="ppaction://media"/>
            <a:extLst>
              <a:ext uri="{FF2B5EF4-FFF2-40B4-BE49-F238E27FC236}">
                <a16:creationId xmlns:a16="http://schemas.microsoft.com/office/drawing/2014/main" id="{9BB18FE8-3D90-2EB8-BE7D-36856210D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0875" y="94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88681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16663</TotalTime>
  <Words>670</Words>
  <Application>Microsoft Office PowerPoint</Application>
  <PresentationFormat>画面に合わせる (4:3)</PresentationFormat>
  <Paragraphs>118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2096</cp:revision>
  <cp:lastPrinted>2016-06-23T16:36:17Z</cp:lastPrinted>
  <dcterms:created xsi:type="dcterms:W3CDTF">2016-05-30T03:13:09Z</dcterms:created>
  <dcterms:modified xsi:type="dcterms:W3CDTF">2025-12-23T07:06:42Z</dcterms:modified>
</cp:coreProperties>
</file>