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2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接続詞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when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if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because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，</a:t>
            </a:r>
            <a:r>
              <a:rPr kumimoji="0" lang="en-US" altLang="ja-JP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that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837222"/>
              <a:ext cx="8273199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「トマトは有毒だと考えられていました」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5_05_reading_s1_1">
            <a:hlinkClick r:id="" action="ppaction://media"/>
            <a:extLst>
              <a:ext uri="{FF2B5EF4-FFF2-40B4-BE49-F238E27FC236}">
                <a16:creationId xmlns:a16="http://schemas.microsoft.com/office/drawing/2014/main" id="{68580A33-39E2-A8C0-7EF9-E37BCC9201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328275" y="612775"/>
            <a:ext cx="406400" cy="406400"/>
          </a:xfrm>
          <a:prstGeom prst="rect">
            <a:avLst/>
          </a:prstGeom>
        </p:spPr>
      </p:pic>
      <p:pic>
        <p:nvPicPr>
          <p:cNvPr id="8" name="AS_G2_05_06_reading_s1_2">
            <a:hlinkClick r:id="" action="ppaction://media"/>
            <a:extLst>
              <a:ext uri="{FF2B5EF4-FFF2-40B4-BE49-F238E27FC236}">
                <a16:creationId xmlns:a16="http://schemas.microsoft.com/office/drawing/2014/main" id="{911C7B41-712F-C03B-487C-2F0761398B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93375" y="1857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26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656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C50F107-C26D-3C09-E5E2-0C7417554E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5" y="1309687"/>
            <a:ext cx="8827261" cy="4427538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303402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ACA43BA-0AC4-C98F-230A-3DB2FEC38CD4}"/>
              </a:ext>
            </a:extLst>
          </p:cNvPr>
          <p:cNvCxnSpPr/>
          <p:nvPr/>
        </p:nvCxnSpPr>
        <p:spPr>
          <a:xfrm flipH="1">
            <a:off x="6434606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8AE05F75-DF0C-17B5-9BF1-56F2F039C107}"/>
              </a:ext>
            </a:extLst>
          </p:cNvPr>
          <p:cNvCxnSpPr/>
          <p:nvPr/>
        </p:nvCxnSpPr>
        <p:spPr>
          <a:xfrm flipH="1">
            <a:off x="8713810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53C6F28D-4211-8CE8-30CE-6BFF84720690}"/>
              </a:ext>
            </a:extLst>
          </p:cNvPr>
          <p:cNvCxnSpPr/>
          <p:nvPr/>
        </p:nvCxnSpPr>
        <p:spPr>
          <a:xfrm flipH="1">
            <a:off x="256713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D776AE6D-9ADD-D2D6-2DCB-5D06898C805D}"/>
              </a:ext>
            </a:extLst>
          </p:cNvPr>
          <p:cNvCxnSpPr/>
          <p:nvPr/>
        </p:nvCxnSpPr>
        <p:spPr>
          <a:xfrm flipH="1">
            <a:off x="4527630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80B2AD0E-F855-05AF-DD78-EE6DCC5F1780}"/>
              </a:ext>
            </a:extLst>
          </p:cNvPr>
          <p:cNvCxnSpPr/>
          <p:nvPr/>
        </p:nvCxnSpPr>
        <p:spPr>
          <a:xfrm flipH="1">
            <a:off x="7475591" y="195385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A570BDF5-FC89-9FB7-8874-E47E92EFF0A4}"/>
              </a:ext>
            </a:extLst>
          </p:cNvPr>
          <p:cNvCxnSpPr/>
          <p:nvPr/>
        </p:nvCxnSpPr>
        <p:spPr>
          <a:xfrm flipH="1">
            <a:off x="8727653" y="195685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4CDD08E-C38E-B02B-7C56-BE2A7BF1D1C0}"/>
              </a:ext>
            </a:extLst>
          </p:cNvPr>
          <p:cNvCxnSpPr/>
          <p:nvPr/>
        </p:nvCxnSpPr>
        <p:spPr>
          <a:xfrm flipH="1">
            <a:off x="1703406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2F0B63AB-F0E7-1943-DF6D-E9DD70480AFD}"/>
              </a:ext>
            </a:extLst>
          </p:cNvPr>
          <p:cNvCxnSpPr/>
          <p:nvPr/>
        </p:nvCxnSpPr>
        <p:spPr>
          <a:xfrm flipH="1">
            <a:off x="4168481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F1FE1470-054C-FFCF-1A6C-67704C16760F}"/>
              </a:ext>
            </a:extLst>
          </p:cNvPr>
          <p:cNvCxnSpPr/>
          <p:nvPr/>
        </p:nvCxnSpPr>
        <p:spPr>
          <a:xfrm flipH="1">
            <a:off x="6205172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538521DA-5901-F89B-3181-E273D3E0ECDB}"/>
              </a:ext>
            </a:extLst>
          </p:cNvPr>
          <p:cNvCxnSpPr/>
          <p:nvPr/>
        </p:nvCxnSpPr>
        <p:spPr>
          <a:xfrm flipH="1">
            <a:off x="8727653" y="25498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0341DFAF-D60E-BF0A-6097-968EF2B6B71F}"/>
              </a:ext>
            </a:extLst>
          </p:cNvPr>
          <p:cNvCxnSpPr/>
          <p:nvPr/>
        </p:nvCxnSpPr>
        <p:spPr>
          <a:xfrm flipH="1">
            <a:off x="2102811" y="31863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32523F20-D5C0-2C7F-20B9-BCF934EEF49E}"/>
              </a:ext>
            </a:extLst>
          </p:cNvPr>
          <p:cNvCxnSpPr/>
          <p:nvPr/>
        </p:nvCxnSpPr>
        <p:spPr>
          <a:xfrm flipH="1">
            <a:off x="5313215" y="318636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5E07FBD2-00BD-A0AA-7B27-6D88232623F3}"/>
              </a:ext>
            </a:extLst>
          </p:cNvPr>
          <p:cNvCxnSpPr/>
          <p:nvPr/>
        </p:nvCxnSpPr>
        <p:spPr>
          <a:xfrm flipH="1">
            <a:off x="8269097" y="318063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BB9017D3-237D-ACDE-FD0C-B48B72301AD8}"/>
              </a:ext>
            </a:extLst>
          </p:cNvPr>
          <p:cNvCxnSpPr/>
          <p:nvPr/>
        </p:nvCxnSpPr>
        <p:spPr>
          <a:xfrm flipH="1">
            <a:off x="1602148" y="37845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4740AC70-0398-08D1-7999-2F29D18C0243}"/>
              </a:ext>
            </a:extLst>
          </p:cNvPr>
          <p:cNvCxnSpPr/>
          <p:nvPr/>
        </p:nvCxnSpPr>
        <p:spPr>
          <a:xfrm flipH="1">
            <a:off x="3889594" y="378457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638AD9B3-E782-45D0-F952-43365A8354C9}"/>
              </a:ext>
            </a:extLst>
          </p:cNvPr>
          <p:cNvCxnSpPr/>
          <p:nvPr/>
        </p:nvCxnSpPr>
        <p:spPr>
          <a:xfrm flipH="1">
            <a:off x="6225422" y="37845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5B9AB5B6-E38F-3156-1EF6-63B24AB8AD32}"/>
              </a:ext>
            </a:extLst>
          </p:cNvPr>
          <p:cNvCxnSpPr/>
          <p:nvPr/>
        </p:nvCxnSpPr>
        <p:spPr>
          <a:xfrm flipH="1">
            <a:off x="3115517" y="43975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50F19E5C-0E8E-4A44-43DD-0D1EB7B73E6C}"/>
              </a:ext>
            </a:extLst>
          </p:cNvPr>
          <p:cNvCxnSpPr/>
          <p:nvPr/>
        </p:nvCxnSpPr>
        <p:spPr>
          <a:xfrm flipH="1">
            <a:off x="5003512" y="439759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1587DD7D-DE25-ACAA-B79C-C9D82663B423}"/>
              </a:ext>
            </a:extLst>
          </p:cNvPr>
          <p:cNvCxnSpPr/>
          <p:nvPr/>
        </p:nvCxnSpPr>
        <p:spPr>
          <a:xfrm flipH="1">
            <a:off x="4573064" y="136207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C9CABB8B-1DBF-17B6-92B3-09A7BB792EC6}"/>
              </a:ext>
            </a:extLst>
          </p:cNvPr>
          <p:cNvCxnSpPr/>
          <p:nvPr/>
        </p:nvCxnSpPr>
        <p:spPr>
          <a:xfrm flipH="1">
            <a:off x="7915638" y="37845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A5876696-F5AF-05C0-079D-D438F802EED1}"/>
              </a:ext>
            </a:extLst>
          </p:cNvPr>
          <p:cNvCxnSpPr/>
          <p:nvPr/>
        </p:nvCxnSpPr>
        <p:spPr>
          <a:xfrm flipH="1">
            <a:off x="1032069" y="439759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S_G2_05_07_reading_s2">
            <a:hlinkClick r:id="" action="ppaction://media"/>
            <a:extLst>
              <a:ext uri="{FF2B5EF4-FFF2-40B4-BE49-F238E27FC236}">
                <a16:creationId xmlns:a16="http://schemas.microsoft.com/office/drawing/2014/main" id="{7C7527EC-6E12-E216-6879-03820486878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93450" y="1136650"/>
            <a:ext cx="406400" cy="406400"/>
          </a:xfrm>
          <a:prstGeom prst="rect">
            <a:avLst/>
          </a:prstGeom>
        </p:spPr>
      </p:pic>
      <p:pic>
        <p:nvPicPr>
          <p:cNvPr id="31" name="AS_G2_05_07_reading_s2">
            <a:hlinkClick r:id="" action="ppaction://media"/>
            <a:extLst>
              <a:ext uri="{FF2B5EF4-FFF2-40B4-BE49-F238E27FC236}">
                <a16:creationId xmlns:a16="http://schemas.microsoft.com/office/drawing/2014/main" id="{703468FD-D548-1776-16E5-54A05DDD252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94927" y="228267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DD40CFC4-8CE4-D4F6-CB5A-89AC23BE7516}"/>
              </a:ext>
            </a:extLst>
          </p:cNvPr>
          <p:cNvCxnSpPr/>
          <p:nvPr/>
        </p:nvCxnSpPr>
        <p:spPr>
          <a:xfrm flipH="1">
            <a:off x="7541851" y="439759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7C4F998D-D365-3582-BBC2-59B50861F93D}"/>
              </a:ext>
            </a:extLst>
          </p:cNvPr>
          <p:cNvCxnSpPr/>
          <p:nvPr/>
        </p:nvCxnSpPr>
        <p:spPr>
          <a:xfrm flipH="1">
            <a:off x="1179674" y="501034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ACE64E96-232D-B2C2-FDB0-F54E41AD9B7A}"/>
              </a:ext>
            </a:extLst>
          </p:cNvPr>
          <p:cNvCxnSpPr/>
          <p:nvPr/>
        </p:nvCxnSpPr>
        <p:spPr>
          <a:xfrm flipH="1">
            <a:off x="3418672" y="50103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57AD593E-5AC0-466C-3398-666385473917}"/>
              </a:ext>
            </a:extLst>
          </p:cNvPr>
          <p:cNvCxnSpPr/>
          <p:nvPr/>
        </p:nvCxnSpPr>
        <p:spPr>
          <a:xfrm flipH="1">
            <a:off x="5234549" y="50103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3837B1ED-0358-345A-73F6-2664786FB4FE}"/>
              </a:ext>
            </a:extLst>
          </p:cNvPr>
          <p:cNvCxnSpPr/>
          <p:nvPr/>
        </p:nvCxnSpPr>
        <p:spPr>
          <a:xfrm flipH="1">
            <a:off x="7449952" y="50103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70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970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DA663F0-73FE-E77B-A1D3-7C0B8B4C28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7" y="648740"/>
            <a:ext cx="6952553" cy="6153832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5_10_reading_s3">
            <a:hlinkClick r:id="" action="ppaction://media"/>
            <a:extLst>
              <a:ext uri="{FF2B5EF4-FFF2-40B4-BE49-F238E27FC236}">
                <a16:creationId xmlns:a16="http://schemas.microsoft.com/office/drawing/2014/main" id="{49902E08-1A72-4BFA-1B1A-12813CC5EE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50575" y="1374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75D9B84-9DBE-DAB7-DA33-17A501A690FD}"/>
              </a:ext>
            </a:extLst>
          </p:cNvPr>
          <p:cNvSpPr/>
          <p:nvPr/>
        </p:nvSpPr>
        <p:spPr>
          <a:xfrm>
            <a:off x="620817" y="4015282"/>
            <a:ext cx="39511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8225C01-52FB-2DE0-4176-C06AEAACD008}"/>
              </a:ext>
            </a:extLst>
          </p:cNvPr>
          <p:cNvSpPr/>
          <p:nvPr/>
        </p:nvSpPr>
        <p:spPr>
          <a:xfrm>
            <a:off x="620817" y="3630090"/>
            <a:ext cx="479847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3" y="2857170"/>
            <a:ext cx="706376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620817" y="3247396"/>
            <a:ext cx="395118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00504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518436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P.38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・時・条件・理由などを表す従属節を、結論を表す主節に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結びつける接続詞を従属接続詞という。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・接続詞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＋主語＋動詞 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「～ということ」の意味になる。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直前の動詞や形容詞の内容を表す。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接続詞の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は省略できる。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 animBg="1"/>
      <p:bldP spid="11" grpId="0" animBg="1"/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0A4CCBA-E1CB-59E5-C2CF-CC2CB9405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52553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A4B53CF-CAB0-AFF2-27C2-70160ED9EE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52553" cy="615383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093BD6CC-4498-4C0C-8C11-E7E0EA0B29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3057" cy="613625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05_01_kihon">
            <a:hlinkClick r:id="" action="ppaction://media"/>
            <a:extLst>
              <a:ext uri="{FF2B5EF4-FFF2-40B4-BE49-F238E27FC236}">
                <a16:creationId xmlns:a16="http://schemas.microsoft.com/office/drawing/2014/main" id="{D451CE83-5976-6012-E819-486FBDA9A2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80675" y="1412875"/>
            <a:ext cx="406400" cy="4064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8F921E0-3946-1ACE-D870-B696E745F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39" y="1051645"/>
            <a:ext cx="8386322" cy="575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8550724-2A95-F5C6-F733-A43B18591E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1" y="1872128"/>
            <a:ext cx="8723079" cy="442961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5649873" y="1787274"/>
            <a:ext cx="11317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372B4D-25C9-C39C-2DD5-B62EEA800181}"/>
              </a:ext>
            </a:extLst>
          </p:cNvPr>
          <p:cNvSpPr txBox="1"/>
          <p:nvPr/>
        </p:nvSpPr>
        <p:spPr>
          <a:xfrm>
            <a:off x="3300750" y="2268474"/>
            <a:ext cx="11317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F768433-D5E8-64D2-3302-58B507EA8984}"/>
              </a:ext>
            </a:extLst>
          </p:cNvPr>
          <p:cNvSpPr txBox="1"/>
          <p:nvPr/>
        </p:nvSpPr>
        <p:spPr>
          <a:xfrm>
            <a:off x="4249527" y="2743614"/>
            <a:ext cx="32934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  the      past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71B1E71-B489-F190-645F-88A3165BFEB0}"/>
              </a:ext>
            </a:extLst>
          </p:cNvPr>
          <p:cNvSpPr txBox="1"/>
          <p:nvPr/>
        </p:nvSpPr>
        <p:spPr>
          <a:xfrm>
            <a:off x="2543229" y="3648859"/>
            <a:ext cx="17609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poisonous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3E0D60E-BF7F-02EE-9320-6DDFCB38F3B5}"/>
              </a:ext>
            </a:extLst>
          </p:cNvPr>
          <p:cNvSpPr txBox="1"/>
          <p:nvPr/>
        </p:nvSpPr>
        <p:spPr>
          <a:xfrm>
            <a:off x="4616835" y="3619657"/>
            <a:ext cx="14550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because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988BDCA-2226-1EE5-7E84-7CC289672FE7}"/>
              </a:ext>
            </a:extLst>
          </p:cNvPr>
          <p:cNvSpPr txBox="1"/>
          <p:nvPr/>
        </p:nvSpPr>
        <p:spPr>
          <a:xfrm>
            <a:off x="1451469" y="4113888"/>
            <a:ext cx="8948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sour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13BA9D37-2C42-318D-4E95-EFFB248E9D2C}"/>
              </a:ext>
            </a:extLst>
          </p:cNvPr>
          <p:cNvSpPr txBox="1"/>
          <p:nvPr/>
        </p:nvSpPr>
        <p:spPr>
          <a:xfrm>
            <a:off x="853892" y="4612967"/>
            <a:ext cx="4006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702A92D4-EA92-6550-DC84-09DD3111F6AB}"/>
              </a:ext>
            </a:extLst>
          </p:cNvPr>
          <p:cNvSpPr txBox="1"/>
          <p:nvPr/>
        </p:nvSpPr>
        <p:spPr>
          <a:xfrm>
            <a:off x="7869333" y="4113888"/>
            <a:ext cx="5975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5_11_reading_s6_1">
            <a:hlinkClick r:id="" action="ppaction://media"/>
            <a:extLst>
              <a:ext uri="{FF2B5EF4-FFF2-40B4-BE49-F238E27FC236}">
                <a16:creationId xmlns:a16="http://schemas.microsoft.com/office/drawing/2014/main" id="{63AAC329-2D87-45CF-85B3-E23090EE96A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39375" y="1019175"/>
            <a:ext cx="406400" cy="406400"/>
          </a:xfrm>
          <a:prstGeom prst="rect">
            <a:avLst/>
          </a:prstGeom>
        </p:spPr>
      </p:pic>
      <p:pic>
        <p:nvPicPr>
          <p:cNvPr id="8" name="AS_G2_05_12_reading_s6_2">
            <a:hlinkClick r:id="" action="ppaction://media"/>
            <a:extLst>
              <a:ext uri="{FF2B5EF4-FFF2-40B4-BE49-F238E27FC236}">
                <a16:creationId xmlns:a16="http://schemas.microsoft.com/office/drawing/2014/main" id="{053EC9C4-D29E-4D9E-BADF-C976B32361E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39375" y="2098675"/>
            <a:ext cx="406400" cy="406400"/>
          </a:xfrm>
          <a:prstGeom prst="rect">
            <a:avLst/>
          </a:prstGeom>
        </p:spPr>
      </p:pic>
      <p:pic>
        <p:nvPicPr>
          <p:cNvPr id="9" name="AS_G2_05_11_reading_s6_1">
            <a:hlinkClick r:id="" action="ppaction://media"/>
            <a:extLst>
              <a:ext uri="{FF2B5EF4-FFF2-40B4-BE49-F238E27FC236}">
                <a16:creationId xmlns:a16="http://schemas.microsoft.com/office/drawing/2014/main" id="{DB2E9AF2-BBE2-7394-F63B-DC4D0D356A5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239375" y="3178175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CA26573-4B79-FDE3-3498-99C98E85AC8F}"/>
              </a:ext>
            </a:extLst>
          </p:cNvPr>
          <p:cNvSpPr txBox="1"/>
          <p:nvPr/>
        </p:nvSpPr>
        <p:spPr>
          <a:xfrm>
            <a:off x="4563454" y="4612967"/>
            <a:ext cx="8948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FDE45F8-3F96-35AF-D730-D017CCBD1C78}"/>
              </a:ext>
            </a:extLst>
          </p:cNvPr>
          <p:cNvSpPr txBox="1"/>
          <p:nvPr/>
        </p:nvSpPr>
        <p:spPr>
          <a:xfrm>
            <a:off x="807133" y="5070903"/>
            <a:ext cx="220098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but        also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18D697C-E74A-F37D-0877-7F9D95E24A1A}"/>
              </a:ext>
            </a:extLst>
          </p:cNvPr>
          <p:cNvSpPr txBox="1"/>
          <p:nvPr/>
        </p:nvSpPr>
        <p:spPr>
          <a:xfrm>
            <a:off x="5998647" y="5070903"/>
            <a:ext cx="276855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      grateful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53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6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537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12" grpId="0"/>
      <p:bldP spid="13" grpId="0"/>
      <p:bldP spid="14" grpId="0"/>
      <p:bldP spid="16" grpId="0"/>
      <p:bldP spid="17" grpId="0"/>
      <p:bldP spid="18" grpId="0"/>
      <p:bldP spid="38" grpId="0"/>
      <p:bldP spid="23" grpId="0"/>
      <p:bldP spid="24" grpId="0"/>
      <p:bldP spid="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5_14_reading_s7_1">
            <a:hlinkClick r:id="" action="ppaction://media"/>
            <a:extLst>
              <a:ext uri="{FF2B5EF4-FFF2-40B4-BE49-F238E27FC236}">
                <a16:creationId xmlns:a16="http://schemas.microsoft.com/office/drawing/2014/main" id="{953BB280-EB0C-03EE-B774-E36DF99D55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04437" y="358775"/>
            <a:ext cx="406400" cy="406400"/>
          </a:xfrm>
          <a:prstGeom prst="rect">
            <a:avLst/>
          </a:prstGeom>
        </p:spPr>
      </p:pic>
      <p:pic>
        <p:nvPicPr>
          <p:cNvPr id="3" name="AS_G2_05_15_reading_s7_2">
            <a:hlinkClick r:id="" action="ppaction://media"/>
            <a:extLst>
              <a:ext uri="{FF2B5EF4-FFF2-40B4-BE49-F238E27FC236}">
                <a16:creationId xmlns:a16="http://schemas.microsoft.com/office/drawing/2014/main" id="{80DA5D65-3B64-C7A6-DE07-AA5A0D36EB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04437" y="144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98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27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5_16_reading_s8_1">
            <a:hlinkClick r:id="" action="ppaction://media"/>
            <a:extLst>
              <a:ext uri="{FF2B5EF4-FFF2-40B4-BE49-F238E27FC236}">
                <a16:creationId xmlns:a16="http://schemas.microsoft.com/office/drawing/2014/main" id="{F3C2AA7E-3482-4D73-FF6D-10CEFACBF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55375" y="1679575"/>
            <a:ext cx="406400" cy="406400"/>
          </a:xfrm>
          <a:prstGeom prst="rect">
            <a:avLst/>
          </a:prstGeom>
        </p:spPr>
      </p:pic>
      <p:pic>
        <p:nvPicPr>
          <p:cNvPr id="25" name="AS_G2_05_17_reading_s8_2">
            <a:hlinkClick r:id="" action="ppaction://media"/>
            <a:extLst>
              <a:ext uri="{FF2B5EF4-FFF2-40B4-BE49-F238E27FC236}">
                <a16:creationId xmlns:a16="http://schemas.microsoft.com/office/drawing/2014/main" id="{4100F690-57B7-7A1A-C434-CBECEBA600A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55375" y="263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26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661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P.39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225227" y="1275805"/>
            <a:ext cx="901147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spc="-300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もし 明日が晴れなら ～するつもりです。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9D3FB954-034C-6FF4-A562-DA7E6CB9E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2" y="1097308"/>
            <a:ext cx="8715267" cy="555749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E1DE58DA-D644-F2A9-CE1A-040A3BB30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2" y="1097308"/>
            <a:ext cx="8715267" cy="555749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93543" y="3275138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    go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5_03_kihon_t_1">
            <a:hlinkClick r:id="" action="ppaction://media"/>
            <a:extLst>
              <a:ext uri="{FF2B5EF4-FFF2-40B4-BE49-F238E27FC236}">
                <a16:creationId xmlns:a16="http://schemas.microsoft.com/office/drawing/2014/main" id="{772BF371-CB4A-C95B-8DC9-78C8CC99CF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68268" y="1097308"/>
            <a:ext cx="406400" cy="406400"/>
          </a:xfrm>
          <a:prstGeom prst="rect">
            <a:avLst/>
          </a:prstGeom>
        </p:spPr>
      </p:pic>
      <p:pic>
        <p:nvPicPr>
          <p:cNvPr id="12" name="AS_G2_05_03_kihon_t_1">
            <a:hlinkClick r:id="" action="ppaction://media"/>
            <a:extLst>
              <a:ext uri="{FF2B5EF4-FFF2-40B4-BE49-F238E27FC236}">
                <a16:creationId xmlns:a16="http://schemas.microsoft.com/office/drawing/2014/main" id="{35D36FB2-F2A2-C98C-79F3-1C59A1B6215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68268" y="1829861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C544848-B5EC-EE9F-CCF6-0435518B18F7}"/>
              </a:ext>
            </a:extLst>
          </p:cNvPr>
          <p:cNvSpPr txBox="1"/>
          <p:nvPr/>
        </p:nvSpPr>
        <p:spPr>
          <a:xfrm>
            <a:off x="1393542" y="4509299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E846768-7E98-5FB6-B1E7-48888ADBDC66}"/>
              </a:ext>
            </a:extLst>
          </p:cNvPr>
          <p:cNvSpPr txBox="1"/>
          <p:nvPr/>
        </p:nvSpPr>
        <p:spPr>
          <a:xfrm>
            <a:off x="1393542" y="5707736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965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4C2C7523-9290-94E8-F723-320C85E3EE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2" y="1097308"/>
            <a:ext cx="8715267" cy="5557492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F16E730-87EE-4694-A072-37A6124CEC8A}"/>
              </a:ext>
            </a:extLst>
          </p:cNvPr>
          <p:cNvSpPr txBox="1"/>
          <p:nvPr/>
        </p:nvSpPr>
        <p:spPr>
          <a:xfrm>
            <a:off x="1393543" y="3275138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    go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2730E21-25F9-0400-2062-B2A67770EB0F}"/>
              </a:ext>
            </a:extLst>
          </p:cNvPr>
          <p:cNvSpPr txBox="1"/>
          <p:nvPr/>
        </p:nvSpPr>
        <p:spPr>
          <a:xfrm>
            <a:off x="1393542" y="4509299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 swim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C54F331-B33E-C408-3E9E-2C7DF7E32892}"/>
              </a:ext>
            </a:extLst>
          </p:cNvPr>
          <p:cNvSpPr txBox="1"/>
          <p:nvPr/>
        </p:nvSpPr>
        <p:spPr>
          <a:xfrm>
            <a:off x="1393542" y="5707736"/>
            <a:ext cx="561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                                 wash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86141A59-2F05-B900-8BBE-5117C08919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7"/>
            <a:ext cx="8835109" cy="279885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If it is sunny tomorrow, I will practice soccer with my friends.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5_04_kihon_t_2">
            <a:hlinkClick r:id="" action="ppaction://media"/>
            <a:extLst>
              <a:ext uri="{FF2B5EF4-FFF2-40B4-BE49-F238E27FC236}">
                <a16:creationId xmlns:a16="http://schemas.microsoft.com/office/drawing/2014/main" id="{9BB18FE8-3D90-2EB8-BE7D-36856210D6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810875" y="942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9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2" y="210403"/>
            <a:ext cx="888681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P.40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44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16663</TotalTime>
  <Words>670</Words>
  <Application>Microsoft Office PowerPoint</Application>
  <PresentationFormat>画面に合わせる (4:3)</PresentationFormat>
  <Paragraphs>118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2025-12-23T07:06:42Z</dcterms:modified>
</cp:coreProperties>
</file>