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7" r:id="rId4"/>
    <p:sldId id="2128" r:id="rId5"/>
    <p:sldId id="2129" r:id="rId6"/>
    <p:sldId id="2124" r:id="rId7"/>
    <p:sldId id="2125" r:id="rId8"/>
    <p:sldId id="2126" r:id="rId9"/>
    <p:sldId id="2199" r:id="rId10"/>
    <p:sldId id="2200" r:id="rId11"/>
    <p:sldId id="2201" r:id="rId12"/>
    <p:sldId id="2130" r:id="rId13"/>
    <p:sldId id="2131" r:id="rId14"/>
    <p:sldId id="2132" r:id="rId15"/>
    <p:sldId id="2133" r:id="rId16"/>
    <p:sldId id="2134" r:id="rId17"/>
    <p:sldId id="2135" r:id="rId18"/>
    <p:sldId id="2136" r:id="rId19"/>
    <p:sldId id="2137" r:id="rId20"/>
    <p:sldId id="2138" r:id="rId21"/>
    <p:sldId id="2139" r:id="rId22"/>
    <p:sldId id="2140" r:id="rId23"/>
    <p:sldId id="2141" r:id="rId24"/>
    <p:sldId id="2142" r:id="rId25"/>
    <p:sldId id="2143" r:id="rId26"/>
    <p:sldId id="2144" r:id="rId27"/>
    <p:sldId id="3622" r:id="rId28"/>
    <p:sldId id="3708" r:id="rId29"/>
    <p:sldId id="3709" r:id="rId30"/>
    <p:sldId id="3710" r:id="rId31"/>
    <p:sldId id="3711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piano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kihon_v3_piano">
            <a:hlinkClick r:id="" action="ppaction://media"/>
            <a:extLst>
              <a:ext uri="{FF2B5EF4-FFF2-40B4-BE49-F238E27FC236}">
                <a16:creationId xmlns:a16="http://schemas.microsoft.com/office/drawing/2014/main" id="{E363B693-A83F-4FEC-830E-9E77635D77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1996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3_kihon_v3_piano">
            <a:hlinkClick r:id="" action="ppaction://media"/>
            <a:extLst>
              <a:ext uri="{FF2B5EF4-FFF2-40B4-BE49-F238E27FC236}">
                <a16:creationId xmlns:a16="http://schemas.microsoft.com/office/drawing/2014/main" id="{57CC2ED9-5CBB-4C80-B1E5-7B6188CFEF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925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A57D1F7-39CB-4BD8-A404-526885D1BCBF}"/>
              </a:ext>
            </a:extLst>
          </p:cNvPr>
          <p:cNvGrpSpPr/>
          <p:nvPr/>
        </p:nvGrpSpPr>
        <p:grpSpPr>
          <a:xfrm>
            <a:off x="152401" y="1819584"/>
            <a:ext cx="8839200" cy="3218832"/>
            <a:chOff x="152401" y="2358463"/>
            <a:chExt cx="8839200" cy="321883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235846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してもよい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4_may">
            <a:hlinkClick r:id="" action="ppaction://media"/>
            <a:extLst>
              <a:ext uri="{FF2B5EF4-FFF2-40B4-BE49-F238E27FC236}">
                <a16:creationId xmlns:a16="http://schemas.microsoft.com/office/drawing/2014/main" id="{79DEA0D3-EE08-4371-ACF2-79F19A75AE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240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kihon_v4_may">
            <a:hlinkClick r:id="" action="ppaction://media"/>
            <a:extLst>
              <a:ext uri="{FF2B5EF4-FFF2-40B4-BE49-F238E27FC236}">
                <a16:creationId xmlns:a16="http://schemas.microsoft.com/office/drawing/2014/main" id="{5FC81BC5-655A-4275-98CF-4270D34743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383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264417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してもよい</a:t>
            </a:r>
          </a:p>
        </p:txBody>
      </p:sp>
      <p:pic>
        <p:nvPicPr>
          <p:cNvPr id="5" name="G2_L3_kihon_v4_may">
            <a:hlinkClick r:id="" action="ppaction://media"/>
            <a:extLst>
              <a:ext uri="{FF2B5EF4-FFF2-40B4-BE49-F238E27FC236}">
                <a16:creationId xmlns:a16="http://schemas.microsoft.com/office/drawing/2014/main" id="{C571D4BC-121C-4E8F-B549-2D18551A40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90738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4226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778852"/>
            <a:ext cx="9144000" cy="3300296"/>
            <a:chOff x="0" y="2030778"/>
            <a:chExt cx="9144000" cy="33002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[h---]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家に帰る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5_go home">
            <a:hlinkClick r:id="" action="ppaction://media"/>
            <a:extLst>
              <a:ext uri="{FF2B5EF4-FFF2-40B4-BE49-F238E27FC236}">
                <a16:creationId xmlns:a16="http://schemas.microsoft.com/office/drawing/2014/main" id="{B85A086D-797C-4B04-9A7A-A353E24FDE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793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97976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home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kihon_v5_go home">
            <a:hlinkClick r:id="" action="ppaction://media"/>
            <a:extLst>
              <a:ext uri="{FF2B5EF4-FFF2-40B4-BE49-F238E27FC236}">
                <a16:creationId xmlns:a16="http://schemas.microsoft.com/office/drawing/2014/main" id="{05EF06D2-F046-462F-8375-5AAF4E1B0B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54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家に帰る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3_kihon_v5_go home">
            <a:hlinkClick r:id="" action="ppaction://media"/>
            <a:extLst>
              <a:ext uri="{FF2B5EF4-FFF2-40B4-BE49-F238E27FC236}">
                <a16:creationId xmlns:a16="http://schemas.microsoft.com/office/drawing/2014/main" id="{74CAD291-BAB4-4897-9231-44C91E3554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9123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216BD9-1E77-4192-A2A2-8657768F9570}"/>
              </a:ext>
            </a:extLst>
          </p:cNvPr>
          <p:cNvGrpSpPr/>
          <p:nvPr/>
        </p:nvGrpSpPr>
        <p:grpSpPr>
          <a:xfrm>
            <a:off x="152401" y="1177527"/>
            <a:ext cx="8839200" cy="4502947"/>
            <a:chOff x="152401" y="1074348"/>
            <a:chExt cx="8839200" cy="450294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1074348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しなければ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ならない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6_must">
            <a:hlinkClick r:id="" action="ppaction://media"/>
            <a:extLst>
              <a:ext uri="{FF2B5EF4-FFF2-40B4-BE49-F238E27FC236}">
                <a16:creationId xmlns:a16="http://schemas.microsoft.com/office/drawing/2014/main" id="{19E630D7-C526-4555-8EFB-6144A1E0AE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822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must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6_must">
            <a:hlinkClick r:id="" action="ppaction://media"/>
            <a:extLst>
              <a:ext uri="{FF2B5EF4-FFF2-40B4-BE49-F238E27FC236}">
                <a16:creationId xmlns:a16="http://schemas.microsoft.com/office/drawing/2014/main" id="{F4AD202F-E870-48AD-A0D1-FA1D615B50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9385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E4491F-F8A2-4D2A-A92F-6CB5396EBF3D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しなければ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ならない</a:t>
            </a:r>
          </a:p>
        </p:txBody>
      </p:sp>
      <p:pic>
        <p:nvPicPr>
          <p:cNvPr id="6" name="G2_L3_kihon_v6_must">
            <a:hlinkClick r:id="" action="ppaction://media"/>
            <a:extLst>
              <a:ext uri="{FF2B5EF4-FFF2-40B4-BE49-F238E27FC236}">
                <a16:creationId xmlns:a16="http://schemas.microsoft.com/office/drawing/2014/main" id="{C128AC08-67C3-41A3-A6E7-7E820D66E5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4927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3D6C5A-3FDE-4448-B9FB-C8CEA1B93F2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仕事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7_work">
            <a:hlinkClick r:id="" action="ppaction://media"/>
            <a:extLst>
              <a:ext uri="{FF2B5EF4-FFF2-40B4-BE49-F238E27FC236}">
                <a16:creationId xmlns:a16="http://schemas.microsoft.com/office/drawing/2014/main" id="{9958981B-B9DB-42E3-AF03-51DD4343AE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460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7_work">
            <a:hlinkClick r:id="" action="ppaction://media"/>
            <a:extLst>
              <a:ext uri="{FF2B5EF4-FFF2-40B4-BE49-F238E27FC236}">
                <a16:creationId xmlns:a16="http://schemas.microsoft.com/office/drawing/2014/main" id="{199BCAE5-799F-4A23-9939-0E0F167267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6128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7_work">
            <a:hlinkClick r:id="" action="ppaction://media"/>
            <a:extLst>
              <a:ext uri="{FF2B5EF4-FFF2-40B4-BE49-F238E27FC236}">
                <a16:creationId xmlns:a16="http://schemas.microsoft.com/office/drawing/2014/main" id="{3F05EEC9-6588-4DBB-9ADD-F6B4512732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93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FD004C9-C548-4820-A519-32FB452EAA94}"/>
              </a:ext>
            </a:extLst>
          </p:cNvPr>
          <p:cNvGrpSpPr/>
          <p:nvPr/>
        </p:nvGrpSpPr>
        <p:grpSpPr>
          <a:xfrm>
            <a:off x="0" y="1342938"/>
            <a:ext cx="9144000" cy="4172124"/>
            <a:chOff x="0" y="1009767"/>
            <a:chExt cx="9144000" cy="417212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73895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[d---] [h---]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680A8B3-E530-48CF-B33B-2273FA915D5D}"/>
                </a:ext>
              </a:extLst>
            </p:cNvPr>
            <p:cNvSpPr txBox="1"/>
            <p:nvPr/>
          </p:nvSpPr>
          <p:spPr>
            <a:xfrm>
              <a:off x="152401" y="1009767"/>
              <a:ext cx="8839200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 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否定文で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 </a:t>
              </a: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しなくてもよい</a:t>
              </a:r>
            </a:p>
          </p:txBody>
        </p:sp>
      </p:grpSp>
      <p:pic>
        <p:nvPicPr>
          <p:cNvPr id="3" name="G2_L3_kihon_v8_don't have to">
            <a:hlinkClick r:id="" action="ppaction://media"/>
            <a:extLst>
              <a:ext uri="{FF2B5EF4-FFF2-40B4-BE49-F238E27FC236}">
                <a16:creationId xmlns:a16="http://schemas.microsoft.com/office/drawing/2014/main" id="{37EA02D4-907B-4F95-BE71-E6164A3FB6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2682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AA0B921-F519-E65D-E415-F48C05F5BCF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1674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have to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8_don't have to">
            <a:hlinkClick r:id="" action="ppaction://media"/>
            <a:extLst>
              <a:ext uri="{FF2B5EF4-FFF2-40B4-BE49-F238E27FC236}">
                <a16:creationId xmlns:a16="http://schemas.microsoft.com/office/drawing/2014/main" id="{21A604DC-F7A7-4B2D-8FA4-7945A9FC3B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2682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E174CFB-BCE4-A22F-9649-DD3DA69A105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2229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357F29-1836-43E1-9504-39051CB2E853}"/>
              </a:ext>
            </a:extLst>
          </p:cNvPr>
          <p:cNvSpPr txBox="1"/>
          <p:nvPr/>
        </p:nvSpPr>
        <p:spPr>
          <a:xfrm>
            <a:off x="152401" y="2321005"/>
            <a:ext cx="883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 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否定文で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 </a:t>
            </a:r>
          </a:p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しなくてもよい</a:t>
            </a:r>
          </a:p>
        </p:txBody>
      </p:sp>
      <p:pic>
        <p:nvPicPr>
          <p:cNvPr id="7" name="G2_L3_kihon_v8_don't have to">
            <a:hlinkClick r:id="" action="ppaction://media"/>
            <a:extLst>
              <a:ext uri="{FF2B5EF4-FFF2-40B4-BE49-F238E27FC236}">
                <a16:creationId xmlns:a16="http://schemas.microsoft.com/office/drawing/2014/main" id="{7A29C8B8-CFC8-45C7-BF54-D604D65A30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06563" y="268288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0C8074D-42DA-4A0B-8623-E00A4DAF489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28BB2D68-8D6B-F3A7-9A7E-3BE771F935D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54424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0329C-E7F0-56B4-20DC-5768348B6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DF8024E-0588-D16B-52F6-6B5E37077B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C7353B6-3BD4-99A1-6A0B-82891A3056A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6A5E57-561F-9246-7390-CEAB38BD9F3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BB3B353-5391-CB66-BEAE-B5248487BED2}"/>
              </a:ext>
            </a:extLst>
          </p:cNvPr>
          <p:cNvGrpSpPr/>
          <p:nvPr/>
        </p:nvGrpSpPr>
        <p:grpSpPr>
          <a:xfrm>
            <a:off x="152401" y="1305342"/>
            <a:ext cx="8839200" cy="4247316"/>
            <a:chOff x="152401" y="1329979"/>
            <a:chExt cx="8839200" cy="424731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544C947-9546-8558-EABB-39B8FAF9972A}"/>
                </a:ext>
              </a:extLst>
            </p:cNvPr>
            <p:cNvSpPr txBox="1"/>
            <p:nvPr/>
          </p:nvSpPr>
          <p:spPr>
            <a:xfrm>
              <a:off x="152401" y="1329979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することが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ACF5D17-0E83-4FD6-56E9-31BC9F4777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1_can">
            <a:hlinkClick r:id="" action="ppaction://media"/>
            <a:extLst>
              <a:ext uri="{FF2B5EF4-FFF2-40B4-BE49-F238E27FC236}">
                <a16:creationId xmlns:a16="http://schemas.microsoft.com/office/drawing/2014/main" id="{A95F7C7C-2F0D-EDFC-55BC-28919DA109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CDE96E6-C34C-F1FC-1FF6-8819B566C233}"/>
              </a:ext>
            </a:extLst>
          </p:cNvPr>
          <p:cNvSpPr/>
          <p:nvPr/>
        </p:nvSpPr>
        <p:spPr>
          <a:xfrm>
            <a:off x="3448050" y="3778870"/>
            <a:ext cx="2257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630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E3157-FA6D-D3E9-7350-AD9FC844B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ACE836-CB50-E9C3-BECD-EF627F0280D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6B4B9F-E92C-6820-7DD9-88B2480145E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A53C20-1DF7-2A9E-FD5C-EFAE3079DFF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548BDBF-1D4C-10E2-7451-843844A0C156}"/>
              </a:ext>
            </a:extLst>
          </p:cNvPr>
          <p:cNvGrpSpPr/>
          <p:nvPr/>
        </p:nvGrpSpPr>
        <p:grpSpPr>
          <a:xfrm>
            <a:off x="815009" y="1258960"/>
            <a:ext cx="7513983" cy="4340080"/>
            <a:chOff x="815009" y="1237215"/>
            <a:chExt cx="7513983" cy="434008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17378B1-6A56-A24B-C43B-1CB4880181CD}"/>
                </a:ext>
              </a:extLst>
            </p:cNvPr>
            <p:cNvSpPr txBox="1"/>
            <p:nvPr/>
          </p:nvSpPr>
          <p:spPr>
            <a:xfrm>
              <a:off x="815009" y="1237215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DEECCF-CB68-01E9-2CA7-CE4D138A4BA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2_play">
            <a:hlinkClick r:id="" action="ppaction://media"/>
            <a:extLst>
              <a:ext uri="{FF2B5EF4-FFF2-40B4-BE49-F238E27FC236}">
                <a16:creationId xmlns:a16="http://schemas.microsoft.com/office/drawing/2014/main" id="{14B09057-62B3-DD72-05DD-51D810E4CD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14588" y="19796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ED0986-1E89-2765-B363-D227FB6CF1B4}"/>
              </a:ext>
            </a:extLst>
          </p:cNvPr>
          <p:cNvSpPr/>
          <p:nvPr/>
        </p:nvSpPr>
        <p:spPr>
          <a:xfrm>
            <a:off x="3133725" y="39366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886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74887E-A2B2-4696-AEC7-22276C063849}"/>
              </a:ext>
            </a:extLst>
          </p:cNvPr>
          <p:cNvGrpSpPr/>
          <p:nvPr/>
        </p:nvGrpSpPr>
        <p:grpSpPr>
          <a:xfrm>
            <a:off x="152401" y="1305342"/>
            <a:ext cx="8839200" cy="4247316"/>
            <a:chOff x="152401" y="1329979"/>
            <a:chExt cx="8839200" cy="424731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1329979"/>
              <a:ext cx="88392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することが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できる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1_can">
            <a:hlinkClick r:id="" action="ppaction://media"/>
            <a:extLst>
              <a:ext uri="{FF2B5EF4-FFF2-40B4-BE49-F238E27FC236}">
                <a16:creationId xmlns:a16="http://schemas.microsoft.com/office/drawing/2014/main" id="{1A3ED3C8-193B-41A6-8CE0-41671ACBA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63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FBC56-22DA-1A63-FEFC-A41D3550C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E84C89-9C06-0E01-706B-3FE81755B25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01D128B-A86A-6CA9-0B18-47684F0158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C8B4449-D22A-90AF-8C53-12347F0A2D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D3A0DB8-0451-2CAE-BE88-7CA2BC2B322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322F865-C006-FEAD-3EB1-DA04E80F465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ピアノ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B0C8FC7-5D6D-E816-0CB7-02568CFC3DD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piano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3_kihon_v3_piano">
            <a:hlinkClick r:id="" action="ppaction://media"/>
            <a:extLst>
              <a:ext uri="{FF2B5EF4-FFF2-40B4-BE49-F238E27FC236}">
                <a16:creationId xmlns:a16="http://schemas.microsoft.com/office/drawing/2014/main" id="{79821E7D-6D18-CDE4-3815-EA7352C1EE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DA47C7-7976-EAC4-B9EF-0B7583EA5F03}"/>
              </a:ext>
            </a:extLst>
          </p:cNvPr>
          <p:cNvSpPr/>
          <p:nvPr/>
        </p:nvSpPr>
        <p:spPr>
          <a:xfrm>
            <a:off x="2771775" y="3541471"/>
            <a:ext cx="36099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130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8EEAD-296F-39B9-54A9-B505918F3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B077EC-D82A-A89B-8109-D6D17393ED9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055DFD6-5246-D4FA-0B01-4E784AF30B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6CA849-4142-7F4B-D911-827A685EE0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EF391CC-EB17-EC2A-F234-CD26970C510E}"/>
              </a:ext>
            </a:extLst>
          </p:cNvPr>
          <p:cNvGrpSpPr/>
          <p:nvPr/>
        </p:nvGrpSpPr>
        <p:grpSpPr>
          <a:xfrm>
            <a:off x="152401" y="1819584"/>
            <a:ext cx="8839200" cy="3218832"/>
            <a:chOff x="152401" y="2358463"/>
            <a:chExt cx="8839200" cy="321883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650E678-467B-1DDF-6FDB-54FDB09137A2}"/>
                </a:ext>
              </a:extLst>
            </p:cNvPr>
            <p:cNvSpPr txBox="1"/>
            <p:nvPr/>
          </p:nvSpPr>
          <p:spPr>
            <a:xfrm>
              <a:off x="152401" y="235846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してもよい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D72C3F-469E-50AD-E900-11E1907C533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4_may">
            <a:hlinkClick r:id="" action="ppaction://media"/>
            <a:extLst>
              <a:ext uri="{FF2B5EF4-FFF2-40B4-BE49-F238E27FC236}">
                <a16:creationId xmlns:a16="http://schemas.microsoft.com/office/drawing/2014/main" id="{D16A5040-C377-389E-D835-C0719115F0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90738" y="10652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4236A4-DF8D-E324-3179-EF47DEB0C5E7}"/>
              </a:ext>
            </a:extLst>
          </p:cNvPr>
          <p:cNvSpPr/>
          <p:nvPr/>
        </p:nvSpPr>
        <p:spPr>
          <a:xfrm>
            <a:off x="3133725" y="323094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242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05B34-AE3D-2DBD-7A6B-C373E067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1F9FC25-BE00-43F4-4D2B-2BE9C215437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D6AACE7-E842-353A-2108-56E0AD11523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9CC7BD-2ED8-EE49-9D63-809E0F11157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CB45CA7-CC7F-4080-425E-E50FEEA2AC54}"/>
              </a:ext>
            </a:extLst>
          </p:cNvPr>
          <p:cNvGrpSpPr/>
          <p:nvPr/>
        </p:nvGrpSpPr>
        <p:grpSpPr>
          <a:xfrm>
            <a:off x="0" y="1778852"/>
            <a:ext cx="9144000" cy="3300296"/>
            <a:chOff x="0" y="2030778"/>
            <a:chExt cx="9144000" cy="33002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8AA571B-76E9-B77F-D2F1-A3246071DDF1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[home]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E2BB48C-B8AE-C934-6BDA-10F2CD9CEE79}"/>
                </a:ext>
              </a:extLst>
            </p:cNvPr>
            <p:cNvSpPr txBox="1"/>
            <p:nvPr/>
          </p:nvSpPr>
          <p:spPr>
            <a:xfrm>
              <a:off x="815009" y="2030778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家に帰る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5_go home">
            <a:hlinkClick r:id="" action="ppaction://media"/>
            <a:extLst>
              <a:ext uri="{FF2B5EF4-FFF2-40B4-BE49-F238E27FC236}">
                <a16:creationId xmlns:a16="http://schemas.microsoft.com/office/drawing/2014/main" id="{70DAA2BF-E1B4-EF85-7B96-6E2DBC4F9E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D71EBA5-64D4-34A1-3DBB-10610E6B7B9B}"/>
              </a:ext>
            </a:extLst>
          </p:cNvPr>
          <p:cNvSpPr/>
          <p:nvPr/>
        </p:nvSpPr>
        <p:spPr>
          <a:xfrm>
            <a:off x="1685914" y="3560629"/>
            <a:ext cx="137161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78F5656-8C64-9DAF-71D7-16E0C10E1775}"/>
              </a:ext>
            </a:extLst>
          </p:cNvPr>
          <p:cNvSpPr/>
          <p:nvPr/>
        </p:nvSpPr>
        <p:spPr>
          <a:xfrm>
            <a:off x="4410064" y="3560629"/>
            <a:ext cx="302897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641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40FF1-2FB2-D565-D26E-C52CAF4D6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F80907-7F8F-9399-B307-F90C232E05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27AC605-6420-1621-CA56-9ED408EDE0F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1F042EA-F490-C5BC-F1E0-D6BC586AB8A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D92609-7D55-19A7-84E5-6C4D3D69DD44}"/>
              </a:ext>
            </a:extLst>
          </p:cNvPr>
          <p:cNvGrpSpPr/>
          <p:nvPr/>
        </p:nvGrpSpPr>
        <p:grpSpPr>
          <a:xfrm>
            <a:off x="152401" y="1177527"/>
            <a:ext cx="8839200" cy="4502947"/>
            <a:chOff x="152401" y="1074348"/>
            <a:chExt cx="8839200" cy="450294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35AE4AD-9714-E0BE-C09C-3232BD1C3456}"/>
                </a:ext>
              </a:extLst>
            </p:cNvPr>
            <p:cNvSpPr txBox="1"/>
            <p:nvPr/>
          </p:nvSpPr>
          <p:spPr>
            <a:xfrm>
              <a:off x="152401" y="1074348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しなければ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ならない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455AE7-9F7E-9C2B-0006-800CD3E171E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must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kihon_v6_must">
            <a:hlinkClick r:id="" action="ppaction://media"/>
            <a:extLst>
              <a:ext uri="{FF2B5EF4-FFF2-40B4-BE49-F238E27FC236}">
                <a16:creationId xmlns:a16="http://schemas.microsoft.com/office/drawing/2014/main" id="{0F5B7059-748A-8FB1-5527-CE139D53B3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976313"/>
            <a:ext cx="609600" cy="6096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2622658-5EA7-056C-BA02-7DB564C823CE}"/>
              </a:ext>
            </a:extLst>
          </p:cNvPr>
          <p:cNvSpPr/>
          <p:nvPr/>
        </p:nvSpPr>
        <p:spPr>
          <a:xfrm>
            <a:off x="2943225" y="3921596"/>
            <a:ext cx="3267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159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23428-326A-57E5-975C-C8F7D86E1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41370-7D61-0AD9-01BD-E06B83EBF85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ED3B700-897D-6401-CD9C-729A841AE10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EDE415-E688-37B4-A3C4-DA84D1FDA3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54FBF-4DEA-18CD-F0C7-1984359CFE0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42EB222-5989-C4A9-E9BB-3A89EB398D5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仕事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65AB222-DDD0-0596-2B1A-E2302C63429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7_work">
            <a:hlinkClick r:id="" action="ppaction://media"/>
            <a:extLst>
              <a:ext uri="{FF2B5EF4-FFF2-40B4-BE49-F238E27FC236}">
                <a16:creationId xmlns:a16="http://schemas.microsoft.com/office/drawing/2014/main" id="{5BD25B8D-145C-C814-65A5-C0CDA89D7B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13604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6D3090E-E688-6273-4B4B-84C82DA2763A}"/>
              </a:ext>
            </a:extLst>
          </p:cNvPr>
          <p:cNvSpPr/>
          <p:nvPr/>
        </p:nvSpPr>
        <p:spPr>
          <a:xfrm>
            <a:off x="2924175" y="3519516"/>
            <a:ext cx="33051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0021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29862-C826-8587-0DCF-C5B4B7B5A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F83D37-AF07-9CD4-0FA5-8C3FF4EF18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FAE0711-A1B2-C185-1921-77BE1D1459A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279225E-9B7B-6CB8-6AE4-1337855E523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2781189-C664-BC23-7857-8CB4F8B7199F}"/>
              </a:ext>
            </a:extLst>
          </p:cNvPr>
          <p:cNvGrpSpPr/>
          <p:nvPr/>
        </p:nvGrpSpPr>
        <p:grpSpPr>
          <a:xfrm>
            <a:off x="0" y="1342938"/>
            <a:ext cx="9144000" cy="4079791"/>
            <a:chOff x="0" y="1009767"/>
            <a:chExt cx="9144000" cy="407979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3C59D6D-4432-4FF2-0E3C-0EFE8F5E012A}"/>
                </a:ext>
              </a:extLst>
            </p:cNvPr>
            <p:cNvSpPr txBox="1"/>
            <p:nvPr/>
          </p:nvSpPr>
          <p:spPr>
            <a:xfrm>
              <a:off x="0" y="4073895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[don’t] [have] [to]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FC87321-CAD1-E7CE-D694-402D17DACB5D}"/>
                </a:ext>
              </a:extLst>
            </p:cNvPr>
            <p:cNvSpPr txBox="1"/>
            <p:nvPr/>
          </p:nvSpPr>
          <p:spPr>
            <a:xfrm>
              <a:off x="152401" y="1009767"/>
              <a:ext cx="8839200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 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否定文で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 </a:t>
              </a: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しなくてもよい</a:t>
              </a:r>
            </a:p>
          </p:txBody>
        </p:sp>
      </p:grpSp>
      <p:pic>
        <p:nvPicPr>
          <p:cNvPr id="3" name="G2_L3_kihon_v8_don't have to">
            <a:hlinkClick r:id="" action="ppaction://media"/>
            <a:extLst>
              <a:ext uri="{FF2B5EF4-FFF2-40B4-BE49-F238E27FC236}">
                <a16:creationId xmlns:a16="http://schemas.microsoft.com/office/drawing/2014/main" id="{00F335D7-1821-394A-1CC6-1CF946C79D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268288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42E6787-6655-C554-7CDE-AC051F2E48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0E9A5B-ABA2-83C6-3A8A-FD1E6B93B5F8}"/>
              </a:ext>
            </a:extLst>
          </p:cNvPr>
          <p:cNvSpPr/>
          <p:nvPr/>
        </p:nvSpPr>
        <p:spPr>
          <a:xfrm>
            <a:off x="1162050" y="4333589"/>
            <a:ext cx="2085975" cy="1015663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D7A0CE-938B-920B-6C44-340D421720EF}"/>
              </a:ext>
            </a:extLst>
          </p:cNvPr>
          <p:cNvSpPr/>
          <p:nvPr/>
        </p:nvSpPr>
        <p:spPr>
          <a:xfrm>
            <a:off x="4110037" y="4333588"/>
            <a:ext cx="2085975" cy="1015663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2EE50F7-3CF2-D9B6-5896-9FD78DB1661B}"/>
              </a:ext>
            </a:extLst>
          </p:cNvPr>
          <p:cNvSpPr/>
          <p:nvPr/>
        </p:nvSpPr>
        <p:spPr>
          <a:xfrm>
            <a:off x="7136606" y="4333587"/>
            <a:ext cx="873919" cy="1015663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46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1_can">
            <a:hlinkClick r:id="" action="ppaction://media"/>
            <a:extLst>
              <a:ext uri="{FF2B5EF4-FFF2-40B4-BE49-F238E27FC236}">
                <a16:creationId xmlns:a16="http://schemas.microsoft.com/office/drawing/2014/main" id="{23250892-24F8-43CE-AD62-B44285DE65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6351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6E7B0D4-B507-42D2-BED0-F35BE5F490F6}"/>
              </a:ext>
            </a:extLst>
          </p:cNvPr>
          <p:cNvSpPr txBox="1"/>
          <p:nvPr/>
        </p:nvSpPr>
        <p:spPr>
          <a:xfrm>
            <a:off x="152401" y="2090172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することが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</a:t>
            </a:r>
          </a:p>
        </p:txBody>
      </p:sp>
      <p:pic>
        <p:nvPicPr>
          <p:cNvPr id="6" name="G2_L3_kihon_v1_can">
            <a:hlinkClick r:id="" action="ppaction://media"/>
            <a:extLst>
              <a:ext uri="{FF2B5EF4-FFF2-40B4-BE49-F238E27FC236}">
                <a16:creationId xmlns:a16="http://schemas.microsoft.com/office/drawing/2014/main" id="{FA370860-FC4E-408C-93FE-3C0F7C80B0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9948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7C0136B-EA5E-4A13-9986-3B6A7F2CA18B}"/>
              </a:ext>
            </a:extLst>
          </p:cNvPr>
          <p:cNvGrpSpPr/>
          <p:nvPr/>
        </p:nvGrpSpPr>
        <p:grpSpPr>
          <a:xfrm>
            <a:off x="815009" y="1258960"/>
            <a:ext cx="7513983" cy="4340080"/>
            <a:chOff x="815009" y="1237215"/>
            <a:chExt cx="7513983" cy="434008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37215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（楽器など）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を演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奏する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kihon_v2_play">
            <a:hlinkClick r:id="" action="ppaction://media"/>
            <a:extLst>
              <a:ext uri="{FF2B5EF4-FFF2-40B4-BE49-F238E27FC236}">
                <a16:creationId xmlns:a16="http://schemas.microsoft.com/office/drawing/2014/main" id="{E5A712B6-D1D7-4055-9B37-E3FA81E62C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1979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kihon_v2_play">
            <a:hlinkClick r:id="" action="ppaction://media"/>
            <a:extLst>
              <a:ext uri="{FF2B5EF4-FFF2-40B4-BE49-F238E27FC236}">
                <a16:creationId xmlns:a16="http://schemas.microsoft.com/office/drawing/2014/main" id="{DBB8DBBA-87F2-43C0-AB61-D67A95A38E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1979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C13D24-EB79-49ED-B530-A5DA6AB18FE3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（楽器など）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を演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奏する</a:t>
            </a:r>
          </a:p>
        </p:txBody>
      </p:sp>
      <p:pic>
        <p:nvPicPr>
          <p:cNvPr id="5" name="G2_L3_kihon_v2_play">
            <a:hlinkClick r:id="" action="ppaction://media"/>
            <a:extLst>
              <a:ext uri="{FF2B5EF4-FFF2-40B4-BE49-F238E27FC236}">
                <a16:creationId xmlns:a16="http://schemas.microsoft.com/office/drawing/2014/main" id="{2F16000F-7A9D-4D1D-AED0-16AEA54453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19796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4BFA68-49F8-4B84-9D4F-20F563D7EC6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ピアノ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3_kihon_v3_piano">
            <a:hlinkClick r:id="" action="ppaction://media"/>
            <a:extLst>
              <a:ext uri="{FF2B5EF4-FFF2-40B4-BE49-F238E27FC236}">
                <a16:creationId xmlns:a16="http://schemas.microsoft.com/office/drawing/2014/main" id="{7EA3B8DE-FCC4-43E4-BB0E-B2306A283F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6462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16624</TotalTime>
  <Words>223</Words>
  <Application>Microsoft Office PowerPoint</Application>
  <PresentationFormat>画面に合わせる (4:3)</PresentationFormat>
  <Paragraphs>76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2084</cp:revision>
  <cp:lastPrinted>2016-06-23T16:36:17Z</cp:lastPrinted>
  <dcterms:created xsi:type="dcterms:W3CDTF">2016-05-30T03:13:09Z</dcterms:created>
  <dcterms:modified xsi:type="dcterms:W3CDTF">2025-12-23T07:13:34Z</dcterms:modified>
</cp:coreProperties>
</file>