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169" r:id="rId4"/>
    <p:sldId id="2170" r:id="rId5"/>
    <p:sldId id="2171" r:id="rId6"/>
    <p:sldId id="2172" r:id="rId7"/>
    <p:sldId id="2173" r:id="rId8"/>
    <p:sldId id="2174" r:id="rId9"/>
    <p:sldId id="2175" r:id="rId10"/>
    <p:sldId id="2176" r:id="rId11"/>
    <p:sldId id="2177" r:id="rId12"/>
    <p:sldId id="2178" r:id="rId13"/>
    <p:sldId id="2179" r:id="rId14"/>
    <p:sldId id="2180" r:id="rId15"/>
    <p:sldId id="2181" r:id="rId16"/>
    <p:sldId id="2182" r:id="rId17"/>
    <p:sldId id="2183" r:id="rId18"/>
    <p:sldId id="2184" r:id="rId19"/>
    <p:sldId id="2185" r:id="rId20"/>
    <p:sldId id="2186" r:id="rId21"/>
    <p:sldId id="2187" r:id="rId22"/>
    <p:sldId id="2188" r:id="rId23"/>
    <p:sldId id="2189" r:id="rId24"/>
    <p:sldId id="2190" r:id="rId25"/>
    <p:sldId id="2191" r:id="rId26"/>
    <p:sldId id="2192" r:id="rId27"/>
    <p:sldId id="2193" r:id="rId28"/>
    <p:sldId id="2194" r:id="rId29"/>
    <p:sldId id="2195" r:id="rId30"/>
    <p:sldId id="2196" r:id="rId31"/>
    <p:sldId id="2197" r:id="rId32"/>
    <p:sldId id="2198" r:id="rId33"/>
    <p:sldId id="3646" r:id="rId34"/>
    <p:sldId id="3716" r:id="rId35"/>
    <p:sldId id="3717" r:id="rId36"/>
    <p:sldId id="3718" r:id="rId37"/>
    <p:sldId id="3719" r:id="rId38"/>
    <p:sldId id="3720" r:id="rId39"/>
    <p:sldId id="3721" r:id="rId40"/>
    <p:sldId id="3722" r:id="rId41"/>
    <p:sldId id="3723" r:id="rId42"/>
    <p:sldId id="3724" r:id="rId43"/>
    <p:sldId id="3725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4800" y="2497976"/>
            <a:ext cx="8534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lot of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3_reading_v3_a lot of">
            <a:hlinkClick r:id="" action="ppaction://media"/>
            <a:extLst>
              <a:ext uri="{FF2B5EF4-FFF2-40B4-BE49-F238E27FC236}">
                <a16:creationId xmlns:a16="http://schemas.microsoft.com/office/drawing/2014/main" id="{AF410289-60BB-4FF0-95B1-427AFD956FB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2089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8035489-E233-4C75-BE50-6E042D09986A}"/>
              </a:ext>
            </a:extLst>
          </p:cNvPr>
          <p:cNvSpPr txBox="1"/>
          <p:nvPr/>
        </p:nvSpPr>
        <p:spPr>
          <a:xfrm>
            <a:off x="152401" y="2028617"/>
            <a:ext cx="8839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（数・量が）</a:t>
            </a:r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たくさんの</a:t>
            </a:r>
          </a:p>
        </p:txBody>
      </p:sp>
      <p:pic>
        <p:nvPicPr>
          <p:cNvPr id="6" name="G2_L3_reading_v3_a lot of">
            <a:hlinkClick r:id="" action="ppaction://media"/>
            <a:extLst>
              <a:ext uri="{FF2B5EF4-FFF2-40B4-BE49-F238E27FC236}">
                <a16:creationId xmlns:a16="http://schemas.microsoft.com/office/drawing/2014/main" id="{B3EDD532-ECA0-4AED-BB7D-BB79DF7DFC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5372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8E5D4B0-6AB7-4303-94A0-A363BC2F72CD}"/>
              </a:ext>
            </a:extLst>
          </p:cNvPr>
          <p:cNvGrpSpPr/>
          <p:nvPr/>
        </p:nvGrpSpPr>
        <p:grpSpPr>
          <a:xfrm>
            <a:off x="-290286" y="1713146"/>
            <a:ext cx="9724572" cy="3431708"/>
            <a:chOff x="-290286" y="2145587"/>
            <a:chExt cx="9724572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290286" y="4007635"/>
              <a:ext cx="972457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伝統的な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reading_v4_traditional">
            <a:hlinkClick r:id="" action="ppaction://media"/>
            <a:extLst>
              <a:ext uri="{FF2B5EF4-FFF2-40B4-BE49-F238E27FC236}">
                <a16:creationId xmlns:a16="http://schemas.microsoft.com/office/drawing/2014/main" id="{B732363D-21BA-4725-8B74-487CB38245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4300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7078" y="2613392"/>
            <a:ext cx="81898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traditional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reading_v4_traditional">
            <a:hlinkClick r:id="" action="ppaction://media"/>
            <a:extLst>
              <a:ext uri="{FF2B5EF4-FFF2-40B4-BE49-F238E27FC236}">
                <a16:creationId xmlns:a16="http://schemas.microsoft.com/office/drawing/2014/main" id="{C6337BD0-380F-423B-9FA5-CAA0395566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2892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伝統的な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3_reading_v4_traditional">
            <a:hlinkClick r:id="" action="ppaction://media"/>
            <a:extLst>
              <a:ext uri="{FF2B5EF4-FFF2-40B4-BE49-F238E27FC236}">
                <a16:creationId xmlns:a16="http://schemas.microsoft.com/office/drawing/2014/main" id="{BEE973AC-ACBC-4362-B4B8-91F9B5354E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5101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C8EC6D0-05B0-43D2-B68E-84235556A79A}"/>
              </a:ext>
            </a:extLst>
          </p:cNvPr>
          <p:cNvGrpSpPr/>
          <p:nvPr/>
        </p:nvGrpSpPr>
        <p:grpSpPr>
          <a:xfrm>
            <a:off x="478971" y="1536175"/>
            <a:ext cx="8186058" cy="3785651"/>
            <a:chOff x="478971" y="1791644"/>
            <a:chExt cx="8186058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建物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478971" y="4007635"/>
              <a:ext cx="81860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5_building">
            <a:hlinkClick r:id="" action="ppaction://media"/>
            <a:extLst>
              <a:ext uri="{FF2B5EF4-FFF2-40B4-BE49-F238E27FC236}">
                <a16:creationId xmlns:a16="http://schemas.microsoft.com/office/drawing/2014/main" id="{43247C98-E773-4D5C-8D99-B0948C37BF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357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B0E83D-6F14-45E4-AF40-E0CE6D89002F}"/>
              </a:ext>
            </a:extLst>
          </p:cNvPr>
          <p:cNvSpPr txBox="1"/>
          <p:nvPr/>
        </p:nvSpPr>
        <p:spPr>
          <a:xfrm>
            <a:off x="477078" y="2497976"/>
            <a:ext cx="818984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building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3_reading_v5_building">
            <a:hlinkClick r:id="" action="ppaction://media"/>
            <a:extLst>
              <a:ext uri="{FF2B5EF4-FFF2-40B4-BE49-F238E27FC236}">
                <a16:creationId xmlns:a16="http://schemas.microsoft.com/office/drawing/2014/main" id="{B7FE8681-F5C7-48FC-95DB-9F0DFB4DCE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3236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建物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3_reading_v5_building">
            <a:hlinkClick r:id="" action="ppaction://media"/>
            <a:extLst>
              <a:ext uri="{FF2B5EF4-FFF2-40B4-BE49-F238E27FC236}">
                <a16:creationId xmlns:a16="http://schemas.microsoft.com/office/drawing/2014/main" id="{88038F3C-AC0D-49AF-BA46-831DECA68E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3975" y="12430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0605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2_L3_reading_v6_over there">
            <a:hlinkClick r:id="" action="ppaction://media"/>
            <a:extLst>
              <a:ext uri="{FF2B5EF4-FFF2-40B4-BE49-F238E27FC236}">
                <a16:creationId xmlns:a16="http://schemas.microsoft.com/office/drawing/2014/main" id="{8A4B1A15-2A84-4F07-82B4-9162AFDF047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330325"/>
            <a:ext cx="609600" cy="609600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0CB7CC7-811B-B500-EEB9-8139DAC853A8}"/>
              </a:ext>
            </a:extLst>
          </p:cNvPr>
          <p:cNvGrpSpPr/>
          <p:nvPr/>
        </p:nvGrpSpPr>
        <p:grpSpPr>
          <a:xfrm>
            <a:off x="0" y="1794528"/>
            <a:ext cx="9144000" cy="3268944"/>
            <a:chOff x="0" y="2261915"/>
            <a:chExt cx="9144000" cy="326894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207420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[o---] [t----]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A0F169D9-E1FE-4CCD-5991-314EC9395CBD}"/>
                </a:ext>
              </a:extLst>
            </p:cNvPr>
            <p:cNvSpPr txBox="1"/>
            <p:nvPr/>
          </p:nvSpPr>
          <p:spPr>
            <a:xfrm>
              <a:off x="815009" y="226191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あちらに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7920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2035" y="2574920"/>
            <a:ext cx="871993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over there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reading_v6_over there">
            <a:hlinkClick r:id="" action="ppaction://media"/>
            <a:extLst>
              <a:ext uri="{FF2B5EF4-FFF2-40B4-BE49-F238E27FC236}">
                <a16:creationId xmlns:a16="http://schemas.microsoft.com/office/drawing/2014/main" id="{58FF2713-4815-436D-834D-C5F257ABAA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2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3_reading_v6_over there">
            <a:hlinkClick r:id="" action="ppaction://media"/>
            <a:extLst>
              <a:ext uri="{FF2B5EF4-FFF2-40B4-BE49-F238E27FC236}">
                <a16:creationId xmlns:a16="http://schemas.microsoft.com/office/drawing/2014/main" id="{B836E775-F62C-458B-A2BF-6328040830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3303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14FC42C-A3D5-849F-9F99-8529ED7C146A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あちらに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9742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5875063-4DC3-4C96-BE8E-FF011B7AF3B9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100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7_hundred">
            <a:hlinkClick r:id="" action="ppaction://media"/>
            <a:extLst>
              <a:ext uri="{FF2B5EF4-FFF2-40B4-BE49-F238E27FC236}">
                <a16:creationId xmlns:a16="http://schemas.microsoft.com/office/drawing/2014/main" id="{CB2000DE-99C0-4ED7-9DFF-F2914B6541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3985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7078" y="2421032"/>
            <a:ext cx="818984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hundred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3_reading_v7_hundred">
            <a:hlinkClick r:id="" action="ppaction://media"/>
            <a:extLst>
              <a:ext uri="{FF2B5EF4-FFF2-40B4-BE49-F238E27FC236}">
                <a16:creationId xmlns:a16="http://schemas.microsoft.com/office/drawing/2014/main" id="{4526018A-B267-4FDB-9FBD-F9DADF4DCD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580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</p:txBody>
      </p:sp>
      <p:pic>
        <p:nvPicPr>
          <p:cNvPr id="5" name="G2_L3_reading_v7_hundred">
            <a:hlinkClick r:id="" action="ppaction://media"/>
            <a:extLst>
              <a:ext uri="{FF2B5EF4-FFF2-40B4-BE49-F238E27FC236}">
                <a16:creationId xmlns:a16="http://schemas.microsoft.com/office/drawing/2014/main" id="{2A8F4B6F-F8A6-4B00-973E-05C0C326AD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920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6933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43D0D0-7FA9-4CBB-B2A3-AD8F50EEFB0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74057" y="4007635"/>
              <a:ext cx="699588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歴史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8_history">
            <a:hlinkClick r:id="" action="ppaction://media"/>
            <a:extLst>
              <a:ext uri="{FF2B5EF4-FFF2-40B4-BE49-F238E27FC236}">
                <a16:creationId xmlns:a16="http://schemas.microsoft.com/office/drawing/2014/main" id="{5094B26E-C372-4644-956C-273E0841DA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2642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history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reading_v8_history">
            <a:hlinkClick r:id="" action="ppaction://media"/>
            <a:extLst>
              <a:ext uri="{FF2B5EF4-FFF2-40B4-BE49-F238E27FC236}">
                <a16:creationId xmlns:a16="http://schemas.microsoft.com/office/drawing/2014/main" id="{B2DF2618-527D-4B44-BD04-AB2EC984E3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4239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歴史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3_reading_v8_history">
            <a:hlinkClick r:id="" action="ppaction://media"/>
            <a:extLst>
              <a:ext uri="{FF2B5EF4-FFF2-40B4-BE49-F238E27FC236}">
                <a16:creationId xmlns:a16="http://schemas.microsoft.com/office/drawing/2014/main" id="{C4AD3BE9-EE57-4CAC-8ABB-252E459441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7788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545CED-3C7C-4D73-9166-BE42FEEEC5F1}"/>
              </a:ext>
            </a:extLst>
          </p:cNvPr>
          <p:cNvGrpSpPr/>
          <p:nvPr/>
        </p:nvGrpSpPr>
        <p:grpSpPr>
          <a:xfrm>
            <a:off x="414131" y="1889687"/>
            <a:ext cx="8315739" cy="3078627"/>
            <a:chOff x="414131" y="2498668"/>
            <a:chExt cx="8315739" cy="307862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を覚えている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57943" y="4007635"/>
              <a:ext cx="722811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9_remember">
            <a:hlinkClick r:id="" action="ppaction://media"/>
            <a:extLst>
              <a:ext uri="{FF2B5EF4-FFF2-40B4-BE49-F238E27FC236}">
                <a16:creationId xmlns:a16="http://schemas.microsoft.com/office/drawing/2014/main" id="{77AB1168-8839-4843-986F-6FF93E72DD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5866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22587B0-D185-4428-B7A0-B7AC1833263A}"/>
              </a:ext>
            </a:extLst>
          </p:cNvPr>
          <p:cNvSpPr txBox="1"/>
          <p:nvPr/>
        </p:nvSpPr>
        <p:spPr>
          <a:xfrm>
            <a:off x="291548" y="2497976"/>
            <a:ext cx="8560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remember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3_reading_v9_remember">
            <a:hlinkClick r:id="" action="ppaction://media"/>
            <a:extLst>
              <a:ext uri="{FF2B5EF4-FFF2-40B4-BE49-F238E27FC236}">
                <a16:creationId xmlns:a16="http://schemas.microsoft.com/office/drawing/2014/main" id="{9E7594FA-FB31-4C50-B835-FB5092DF4C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562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057C246-5D62-4863-B19E-30C5A7996100}"/>
              </a:ext>
            </a:extLst>
          </p:cNvPr>
          <p:cNvSpPr txBox="1"/>
          <p:nvPr/>
        </p:nvSpPr>
        <p:spPr>
          <a:xfrm>
            <a:off x="414131" y="2767281"/>
            <a:ext cx="83157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を覚えている</a:t>
            </a:r>
          </a:p>
        </p:txBody>
      </p:sp>
      <p:pic>
        <p:nvPicPr>
          <p:cNvPr id="6" name="G2_L3_reading_v9_remember">
            <a:hlinkClick r:id="" action="ppaction://media"/>
            <a:extLst>
              <a:ext uri="{FF2B5EF4-FFF2-40B4-BE49-F238E27FC236}">
                <a16:creationId xmlns:a16="http://schemas.microsoft.com/office/drawing/2014/main" id="{AC599D3F-1974-464C-A6D6-A11B4C5E6A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5968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C8661B5-C9C5-4342-9B64-B26939021D7E}"/>
              </a:ext>
            </a:extLst>
          </p:cNvPr>
          <p:cNvGrpSpPr/>
          <p:nvPr/>
        </p:nvGrpSpPr>
        <p:grpSpPr>
          <a:xfrm>
            <a:off x="152400" y="1239416"/>
            <a:ext cx="8839200" cy="4379169"/>
            <a:chOff x="152401" y="1198126"/>
            <a:chExt cx="8839200" cy="437916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2801" y="4007635"/>
              <a:ext cx="751839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A5CA913-3E09-4C1F-A380-1BF2C3C3D8EA}"/>
                </a:ext>
              </a:extLst>
            </p:cNvPr>
            <p:cNvSpPr txBox="1"/>
            <p:nvPr/>
          </p:nvSpPr>
          <p:spPr>
            <a:xfrm>
              <a:off x="152401" y="1198126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〈 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否定文で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〉 </a:t>
              </a: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どこへでも</a:t>
              </a:r>
            </a:p>
          </p:txBody>
        </p:sp>
      </p:grpSp>
      <p:pic>
        <p:nvPicPr>
          <p:cNvPr id="4" name="G2_L3_reading_v1_anywhere">
            <a:hlinkClick r:id="" action="ppaction://media"/>
            <a:extLst>
              <a:ext uri="{FF2B5EF4-FFF2-40B4-BE49-F238E27FC236}">
                <a16:creationId xmlns:a16="http://schemas.microsoft.com/office/drawing/2014/main" id="{12C5F440-0475-4E0B-9074-22FC04B0E9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58514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A50C8FD-EE54-4A2B-B544-AE021D04DB44}"/>
              </a:ext>
            </a:extLst>
          </p:cNvPr>
          <p:cNvGrpSpPr/>
          <p:nvPr/>
        </p:nvGrpSpPr>
        <p:grpSpPr>
          <a:xfrm>
            <a:off x="537029" y="1536175"/>
            <a:ext cx="8069942" cy="3785651"/>
            <a:chOff x="537029" y="1791644"/>
            <a:chExt cx="8069942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537029" y="4007635"/>
              <a:ext cx="806994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新聞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10_newspaper">
            <a:hlinkClick r:id="" action="ppaction://media"/>
            <a:extLst>
              <a:ext uri="{FF2B5EF4-FFF2-40B4-BE49-F238E27FC236}">
                <a16:creationId xmlns:a16="http://schemas.microsoft.com/office/drawing/2014/main" id="{98315B22-785A-4577-9AD1-72D8D20618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769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BADA292-8B53-C6DC-9232-3F604735CD7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5376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229310-93D9-49A7-9AD3-2908F9226450}"/>
              </a:ext>
            </a:extLst>
          </p:cNvPr>
          <p:cNvSpPr txBox="1"/>
          <p:nvPr/>
        </p:nvSpPr>
        <p:spPr>
          <a:xfrm>
            <a:off x="185530" y="2613392"/>
            <a:ext cx="87729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newspaper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2_L3_reading_v10_newspaper">
            <a:hlinkClick r:id="" action="ppaction://media"/>
            <a:extLst>
              <a:ext uri="{FF2B5EF4-FFF2-40B4-BE49-F238E27FC236}">
                <a16:creationId xmlns:a16="http://schemas.microsoft.com/office/drawing/2014/main" id="{1D4A1ED2-FCA1-4E26-99FC-81EC4809F4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769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7D7090E-8BF8-BF83-7137-671B0002DBC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4999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新聞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3_reading_v10_newspaper">
            <a:hlinkClick r:id="" action="ppaction://media"/>
            <a:extLst>
              <a:ext uri="{FF2B5EF4-FFF2-40B4-BE49-F238E27FC236}">
                <a16:creationId xmlns:a16="http://schemas.microsoft.com/office/drawing/2014/main" id="{DF7ADEED-764E-4CDD-9D38-148D717167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677988" y="769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225981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161CB-60F8-3F0F-74F7-4BAC1DC1B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9A95447-47DC-CAF9-AE73-6F572E65972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5E5BF3-1D6C-1D6B-B642-50ABC1136A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DF5D409-AD8A-5057-8473-40CB0A392BE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C64A4F7-B24B-01AD-B72C-67731CA02D33}"/>
              </a:ext>
            </a:extLst>
          </p:cNvPr>
          <p:cNvGrpSpPr/>
          <p:nvPr/>
        </p:nvGrpSpPr>
        <p:grpSpPr>
          <a:xfrm>
            <a:off x="152400" y="1239416"/>
            <a:ext cx="8839200" cy="4256059"/>
            <a:chOff x="152401" y="1198126"/>
            <a:chExt cx="8839200" cy="4256059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B865EC2-1224-CA56-FDB0-5199B0774E22}"/>
                </a:ext>
              </a:extLst>
            </p:cNvPr>
            <p:cNvSpPr txBox="1"/>
            <p:nvPr/>
          </p:nvSpPr>
          <p:spPr>
            <a:xfrm>
              <a:off x="371476" y="4007635"/>
              <a:ext cx="8401048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anywhere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AA7FEB2-D75D-561F-F0E9-FC2935054564}"/>
                </a:ext>
              </a:extLst>
            </p:cNvPr>
            <p:cNvSpPr txBox="1"/>
            <p:nvPr/>
          </p:nvSpPr>
          <p:spPr>
            <a:xfrm>
              <a:off x="152401" y="1198126"/>
              <a:ext cx="88392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〈 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否定文で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〉 </a:t>
              </a: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どこへでも</a:t>
              </a:r>
            </a:p>
          </p:txBody>
        </p:sp>
      </p:grpSp>
      <p:pic>
        <p:nvPicPr>
          <p:cNvPr id="4" name="G2_L3_reading_v1_anywhere">
            <a:hlinkClick r:id="" action="ppaction://media"/>
            <a:extLst>
              <a:ext uri="{FF2B5EF4-FFF2-40B4-BE49-F238E27FC236}">
                <a16:creationId xmlns:a16="http://schemas.microsoft.com/office/drawing/2014/main" id="{D6EEF971-0024-0AE6-7D51-4BCE70D3A9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5635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E5FEC7A-EA1D-516D-64D7-1EA1F7E3CB82}"/>
              </a:ext>
            </a:extLst>
          </p:cNvPr>
          <p:cNvSpPr/>
          <p:nvPr/>
        </p:nvSpPr>
        <p:spPr>
          <a:xfrm>
            <a:off x="1638301" y="3824739"/>
            <a:ext cx="583882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4179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123F2-7BCF-95C7-53C8-DAAB92C81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F868E7D-462F-2803-B183-0790BEFE4A4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5D1C8F1-0438-58F5-8AF7-0B722ACD0B2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D44AB94-FD70-C3FA-0AE4-BD185F1CCA0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C1DE4EE-EC66-1DF9-9EF5-288A878DD3E2}"/>
              </a:ext>
            </a:extLst>
          </p:cNvPr>
          <p:cNvGrpSpPr/>
          <p:nvPr/>
        </p:nvGrpSpPr>
        <p:grpSpPr>
          <a:xfrm>
            <a:off x="152400" y="1922817"/>
            <a:ext cx="8839200" cy="3012367"/>
            <a:chOff x="152400" y="2564928"/>
            <a:chExt cx="8839200" cy="301236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2DBE8C4-365F-E975-D69B-AC74C1347108}"/>
                </a:ext>
              </a:extLst>
            </p:cNvPr>
            <p:cNvSpPr txBox="1"/>
            <p:nvPr/>
          </p:nvSpPr>
          <p:spPr>
            <a:xfrm>
              <a:off x="152400" y="2564928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のあちこちを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587AA70-96AB-CED9-5A18-2DA6ED9A611D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reading_v2_around">
            <a:hlinkClick r:id="" action="ppaction://media"/>
            <a:extLst>
              <a:ext uri="{FF2B5EF4-FFF2-40B4-BE49-F238E27FC236}">
                <a16:creationId xmlns:a16="http://schemas.microsoft.com/office/drawing/2014/main" id="{EAC36F1D-0EA8-B832-680C-E1792D5EA7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79638" y="16256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74E5558-97C9-72C8-FC0B-C62C905E011B}"/>
              </a:ext>
            </a:extLst>
          </p:cNvPr>
          <p:cNvSpPr/>
          <p:nvPr/>
        </p:nvSpPr>
        <p:spPr>
          <a:xfrm>
            <a:off x="2276476" y="3189558"/>
            <a:ext cx="459104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9632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870F0-F812-0BE5-723B-9CE7FD0F9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6D277AD-D64A-ABC6-DFCF-7E173FE9E13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884A3D-70C6-1B65-8391-42F9890E00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0F4F018-BDFE-7C57-758B-AE98BA37108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E07B8B0-51E3-A2BA-D46D-9A21B03713C3}"/>
              </a:ext>
            </a:extLst>
          </p:cNvPr>
          <p:cNvGrpSpPr/>
          <p:nvPr/>
        </p:nvGrpSpPr>
        <p:grpSpPr>
          <a:xfrm>
            <a:off x="152401" y="1441489"/>
            <a:ext cx="8839200" cy="3975023"/>
            <a:chOff x="152401" y="904800"/>
            <a:chExt cx="8839200" cy="397502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D73D457-35AA-F6E9-2E2B-B5E5AC9619F2}"/>
                </a:ext>
              </a:extLst>
            </p:cNvPr>
            <p:cNvSpPr txBox="1"/>
            <p:nvPr/>
          </p:nvSpPr>
          <p:spPr>
            <a:xfrm>
              <a:off x="1063487" y="3771827"/>
              <a:ext cx="701702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[lot] [of]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880A94A-6CCF-5C43-C883-006721E2A2A1}"/>
                </a:ext>
              </a:extLst>
            </p:cNvPr>
            <p:cNvSpPr txBox="1"/>
            <p:nvPr/>
          </p:nvSpPr>
          <p:spPr>
            <a:xfrm>
              <a:off x="152401" y="904800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（数・量が）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たくさんの</a:t>
              </a:r>
            </a:p>
          </p:txBody>
        </p:sp>
      </p:grpSp>
      <p:pic>
        <p:nvPicPr>
          <p:cNvPr id="4" name="G2_L3_reading_v3_a lot of">
            <a:hlinkClick r:id="" action="ppaction://media"/>
            <a:extLst>
              <a:ext uri="{FF2B5EF4-FFF2-40B4-BE49-F238E27FC236}">
                <a16:creationId xmlns:a16="http://schemas.microsoft.com/office/drawing/2014/main" id="{C1FDE78E-3312-E108-83CC-B42F3B5E9D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66888" y="8890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E318448-E7F4-0E4E-48C4-94D57240D493}"/>
              </a:ext>
            </a:extLst>
          </p:cNvPr>
          <p:cNvSpPr/>
          <p:nvPr/>
        </p:nvSpPr>
        <p:spPr>
          <a:xfrm>
            <a:off x="3595687" y="4152900"/>
            <a:ext cx="1147763" cy="137696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2A11389-0ECE-6E41-074A-049FAC35D80A}"/>
              </a:ext>
            </a:extLst>
          </p:cNvPr>
          <p:cNvSpPr/>
          <p:nvPr/>
        </p:nvSpPr>
        <p:spPr>
          <a:xfrm>
            <a:off x="5786439" y="4152900"/>
            <a:ext cx="938212" cy="137696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41047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26409-603D-810F-1247-77B6FFCA1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0D91356-EAD2-8480-4188-9456E60CDA1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C21FE21-E3EC-3C26-2CFE-0A13DFF9279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D8307CA-7419-9730-2CD7-F9AC867FA1B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82B4C2F-AEE8-AB61-F028-FA6DF6B43775}"/>
              </a:ext>
            </a:extLst>
          </p:cNvPr>
          <p:cNvGrpSpPr/>
          <p:nvPr/>
        </p:nvGrpSpPr>
        <p:grpSpPr>
          <a:xfrm>
            <a:off x="-290286" y="1713146"/>
            <a:ext cx="9724572" cy="3308598"/>
            <a:chOff x="-290286" y="2145587"/>
            <a:chExt cx="9724572" cy="330859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997C9A6-B765-13FB-2DF4-17557C35C051}"/>
                </a:ext>
              </a:extLst>
            </p:cNvPr>
            <p:cNvSpPr txBox="1"/>
            <p:nvPr/>
          </p:nvSpPr>
          <p:spPr>
            <a:xfrm>
              <a:off x="-290286" y="4007635"/>
              <a:ext cx="9724572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traditional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09E5153-A8DD-B473-A010-F2B5DC8642B4}"/>
                </a:ext>
              </a:extLst>
            </p:cNvPr>
            <p:cNvSpPr txBox="1"/>
            <p:nvPr/>
          </p:nvSpPr>
          <p:spPr>
            <a:xfrm>
              <a:off x="815009" y="214558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伝統的な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reading_v4_traditional">
            <a:hlinkClick r:id="" action="ppaction://media"/>
            <a:extLst>
              <a:ext uri="{FF2B5EF4-FFF2-40B4-BE49-F238E27FC236}">
                <a16:creationId xmlns:a16="http://schemas.microsoft.com/office/drawing/2014/main" id="{44337B2A-33EE-09DE-D4BC-0C79AEE5C8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1006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0E0A8A-70C5-1A56-712F-0A188EFB2012}"/>
              </a:ext>
            </a:extLst>
          </p:cNvPr>
          <p:cNvSpPr/>
          <p:nvPr/>
        </p:nvSpPr>
        <p:spPr>
          <a:xfrm>
            <a:off x="1489075" y="3429000"/>
            <a:ext cx="61404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771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E5340-4160-EDB2-654C-E3A7063BC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02C4346-0132-A5D9-4536-DD67CBF665B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4DDCB2A-984C-1EA7-9786-05115A9B6D1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39C1A08-04D5-0BD4-1FF6-0F022DB2D62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42AAF66-1635-B7DE-3EC4-A8246EE33292}"/>
              </a:ext>
            </a:extLst>
          </p:cNvPr>
          <p:cNvGrpSpPr/>
          <p:nvPr/>
        </p:nvGrpSpPr>
        <p:grpSpPr>
          <a:xfrm>
            <a:off x="478971" y="1536175"/>
            <a:ext cx="8186058" cy="3785651"/>
            <a:chOff x="478971" y="1791644"/>
            <a:chExt cx="8186058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71E0F0D-5542-4902-CE12-7247427E99E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建物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24066BD-E80A-2F32-C3D9-A026A612FF8C}"/>
                </a:ext>
              </a:extLst>
            </p:cNvPr>
            <p:cNvSpPr txBox="1"/>
            <p:nvPr/>
          </p:nvSpPr>
          <p:spPr>
            <a:xfrm>
              <a:off x="478971" y="4007635"/>
              <a:ext cx="81860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building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5_building">
            <a:hlinkClick r:id="" action="ppaction://media"/>
            <a:extLst>
              <a:ext uri="{FF2B5EF4-FFF2-40B4-BE49-F238E27FC236}">
                <a16:creationId xmlns:a16="http://schemas.microsoft.com/office/drawing/2014/main" id="{DE46B230-86FE-3929-65F9-60857B9957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3975" y="12430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978A12D-C23E-97BE-78AA-C7083EA7B3E6}"/>
              </a:ext>
            </a:extLst>
          </p:cNvPr>
          <p:cNvSpPr/>
          <p:nvPr/>
        </p:nvSpPr>
        <p:spPr>
          <a:xfrm>
            <a:off x="1955800" y="3524854"/>
            <a:ext cx="51974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358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4AA09-1843-7FFA-E949-D0959A22F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1C69B20-7574-1527-E2D4-F5A409EE339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C5A11E-3497-3F57-B522-7918B4211CF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21E3E79-53B0-CFAC-CB49-4EAD5240664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3" name="G2_L3_reading_v6_over there">
            <a:hlinkClick r:id="" action="ppaction://media"/>
            <a:extLst>
              <a:ext uri="{FF2B5EF4-FFF2-40B4-BE49-F238E27FC236}">
                <a16:creationId xmlns:a16="http://schemas.microsoft.com/office/drawing/2014/main" id="{E1891A86-AEC5-A715-A671-FDECFF2EAE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97113" y="1330325"/>
            <a:ext cx="609600" cy="609600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ED85584-63E9-0E7F-40CA-DF36196A1060}"/>
              </a:ext>
            </a:extLst>
          </p:cNvPr>
          <p:cNvGrpSpPr/>
          <p:nvPr/>
        </p:nvGrpSpPr>
        <p:grpSpPr>
          <a:xfrm>
            <a:off x="0" y="1794528"/>
            <a:ext cx="9144000" cy="3268944"/>
            <a:chOff x="0" y="2261915"/>
            <a:chExt cx="9144000" cy="326894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A166797-0F5B-993B-561B-0DFC5970AADE}"/>
                </a:ext>
              </a:extLst>
            </p:cNvPr>
            <p:cNvSpPr txBox="1"/>
            <p:nvPr/>
          </p:nvSpPr>
          <p:spPr>
            <a:xfrm>
              <a:off x="0" y="4207420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[over] [there]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E9BC012B-C06D-8FAA-23CD-731159F07172}"/>
                </a:ext>
              </a:extLst>
            </p:cNvPr>
            <p:cNvSpPr txBox="1"/>
            <p:nvPr/>
          </p:nvSpPr>
          <p:spPr>
            <a:xfrm>
              <a:off x="815009" y="2261915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あちらに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AE466B8-8D80-0B75-964A-3218A44E644D}"/>
              </a:ext>
            </a:extLst>
          </p:cNvPr>
          <p:cNvSpPr/>
          <p:nvPr/>
        </p:nvSpPr>
        <p:spPr>
          <a:xfrm>
            <a:off x="1298575" y="3524854"/>
            <a:ext cx="2387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E069E18-77DC-F8BE-AD34-5186BB276F0D}"/>
              </a:ext>
            </a:extLst>
          </p:cNvPr>
          <p:cNvSpPr/>
          <p:nvPr/>
        </p:nvSpPr>
        <p:spPr>
          <a:xfrm>
            <a:off x="4984749" y="3524854"/>
            <a:ext cx="28606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0049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30087" y="2574920"/>
            <a:ext cx="808382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anywhere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3_reading_v1_anywhere">
            <a:hlinkClick r:id="" action="ppaction://media"/>
            <a:extLst>
              <a:ext uri="{FF2B5EF4-FFF2-40B4-BE49-F238E27FC236}">
                <a16:creationId xmlns:a16="http://schemas.microsoft.com/office/drawing/2014/main" id="{633697E4-F073-4DA4-83E4-C045B34072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8783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A28847-B2C4-07FE-D782-AEDFC4B27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B5420B-E937-C674-1240-40BFDA4A4F9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51DF95-3329-20FD-D555-348486A7A15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E8575D-A4FF-864F-BAF4-CB762F3B451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A86532D-9221-11F3-50DB-E430D4376627}"/>
              </a:ext>
            </a:extLst>
          </p:cNvPr>
          <p:cNvGrpSpPr/>
          <p:nvPr/>
        </p:nvGrpSpPr>
        <p:grpSpPr>
          <a:xfrm>
            <a:off x="438150" y="1636202"/>
            <a:ext cx="8267700" cy="3585596"/>
            <a:chOff x="438150" y="1991699"/>
            <a:chExt cx="8267700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821D4FE-B3E5-2D04-8731-0554F379C9D9}"/>
                </a:ext>
              </a:extLst>
            </p:cNvPr>
            <p:cNvSpPr txBox="1"/>
            <p:nvPr/>
          </p:nvSpPr>
          <p:spPr>
            <a:xfrm>
              <a:off x="438150" y="4007635"/>
              <a:ext cx="82677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hundred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2C2F9E8-043F-917F-F88A-EAF6849762E7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100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7_hundred">
            <a:hlinkClick r:id="" action="ppaction://media"/>
            <a:extLst>
              <a:ext uri="{FF2B5EF4-FFF2-40B4-BE49-F238E27FC236}">
                <a16:creationId xmlns:a16="http://schemas.microsoft.com/office/drawing/2014/main" id="{10CAA9B9-9DA6-4A22-753A-E814B6ACBC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19208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DA6CE41-3946-DFFB-94A8-6000718AAAC5}"/>
              </a:ext>
            </a:extLst>
          </p:cNvPr>
          <p:cNvSpPr/>
          <p:nvPr/>
        </p:nvSpPr>
        <p:spPr>
          <a:xfrm>
            <a:off x="1831975" y="3524854"/>
            <a:ext cx="5435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051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1DADD-2940-81E2-4763-E961C11B3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724CED6-45B2-58E2-B031-766C5EA66F6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0384301-69BC-DE5F-9894-2B03297A0B4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7562504-1349-466B-9787-2122F64EFEE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52C3790-C1E7-F701-2F26-A6D06AC8C3EA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94D3A9B-7A78-10BC-9798-A782D3954DFC}"/>
                </a:ext>
              </a:extLst>
            </p:cNvPr>
            <p:cNvSpPr txBox="1"/>
            <p:nvPr/>
          </p:nvSpPr>
          <p:spPr>
            <a:xfrm>
              <a:off x="933450" y="4007635"/>
              <a:ext cx="72771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history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17E7A88-64E4-FFAC-7AFD-8C2C6E8BE18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歴史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8_history">
            <a:hlinkClick r:id="" action="ppaction://media"/>
            <a:extLst>
              <a:ext uri="{FF2B5EF4-FFF2-40B4-BE49-F238E27FC236}">
                <a16:creationId xmlns:a16="http://schemas.microsoft.com/office/drawing/2014/main" id="{46D1D173-76B9-3163-66C2-21B4658849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7112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D250A35-42AB-F01C-D1E8-93FFD5FD8D11}"/>
              </a:ext>
            </a:extLst>
          </p:cNvPr>
          <p:cNvSpPr/>
          <p:nvPr/>
        </p:nvSpPr>
        <p:spPr>
          <a:xfrm>
            <a:off x="2289175" y="3524854"/>
            <a:ext cx="45497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22824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0C640-4C23-432E-1570-67DD6FC1A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7D5CE63-580A-BAF7-3F46-C4DD2A60FC2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4AFA01B-2494-8709-B2EA-21152D6C4B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227B5E4-27F1-2478-A4AA-E0A7C5C42CB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A05FBD3-724D-027D-D93C-BC9DA54B58DF}"/>
              </a:ext>
            </a:extLst>
          </p:cNvPr>
          <p:cNvGrpSpPr/>
          <p:nvPr/>
        </p:nvGrpSpPr>
        <p:grpSpPr>
          <a:xfrm>
            <a:off x="133350" y="1889687"/>
            <a:ext cx="8877300" cy="2955517"/>
            <a:chOff x="133350" y="2498668"/>
            <a:chExt cx="8877300" cy="295551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B298D3B-87B5-2DF9-CD4E-38FD19F00277}"/>
                </a:ext>
              </a:extLst>
            </p:cNvPr>
            <p:cNvSpPr txBox="1"/>
            <p:nvPr/>
          </p:nvSpPr>
          <p:spPr>
            <a:xfrm>
              <a:off x="414131" y="2498668"/>
              <a:ext cx="8315739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を覚えている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174556C-D1B4-A8FD-3411-1287CDEABCC1}"/>
                </a:ext>
              </a:extLst>
            </p:cNvPr>
            <p:cNvSpPr txBox="1"/>
            <p:nvPr/>
          </p:nvSpPr>
          <p:spPr>
            <a:xfrm>
              <a:off x="133350" y="4007635"/>
              <a:ext cx="88773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remember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9_remember">
            <a:hlinkClick r:id="" action="ppaction://media"/>
            <a:extLst>
              <a:ext uri="{FF2B5EF4-FFF2-40B4-BE49-F238E27FC236}">
                <a16:creationId xmlns:a16="http://schemas.microsoft.com/office/drawing/2014/main" id="{608AD2A8-0EA4-9B1D-D26E-682E1BAB88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73263" y="7699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9D1ED3C-F0CD-EA3F-40E6-D5637BBAB795}"/>
              </a:ext>
            </a:extLst>
          </p:cNvPr>
          <p:cNvSpPr/>
          <p:nvPr/>
        </p:nvSpPr>
        <p:spPr>
          <a:xfrm>
            <a:off x="1498600" y="3213126"/>
            <a:ext cx="6197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8413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00DFEA-A1AF-7E06-F2D9-3E02DB2C9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409966D-C4E2-8A52-369C-7827596F005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A21B38A-4919-2338-02FB-1EAFCDC4ED5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3683816-C107-20D8-BB55-5ACC3EC52B1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166C589-6505-D26F-4E60-D288C5524A8B}"/>
              </a:ext>
            </a:extLst>
          </p:cNvPr>
          <p:cNvGrpSpPr/>
          <p:nvPr/>
        </p:nvGrpSpPr>
        <p:grpSpPr>
          <a:xfrm>
            <a:off x="0" y="1536175"/>
            <a:ext cx="9144000" cy="3662541"/>
            <a:chOff x="0" y="1791644"/>
            <a:chExt cx="9144000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EA477CF-0DEE-7D87-E5F8-EB3A36B6095B}"/>
                </a:ext>
              </a:extLst>
            </p:cNvPr>
            <p:cNvSpPr txBox="1"/>
            <p:nvPr/>
          </p:nvSpPr>
          <p:spPr>
            <a:xfrm>
              <a:off x="0" y="40076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newspaper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C124A04-9FAF-6E69-D92B-180882F7D54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新聞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3_reading_v10_newspaper">
            <a:hlinkClick r:id="" action="ppaction://media"/>
            <a:extLst>
              <a:ext uri="{FF2B5EF4-FFF2-40B4-BE49-F238E27FC236}">
                <a16:creationId xmlns:a16="http://schemas.microsoft.com/office/drawing/2014/main" id="{C15128BC-21DF-9F7A-5B92-E86E3A7925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7699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BD0AD95-D7C0-19CD-1711-5360DA915F8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3A2F88-8788-F612-42F8-545AB0A406FB}"/>
              </a:ext>
            </a:extLst>
          </p:cNvPr>
          <p:cNvSpPr/>
          <p:nvPr/>
        </p:nvSpPr>
        <p:spPr>
          <a:xfrm>
            <a:off x="1346200" y="3608227"/>
            <a:ext cx="6502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000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1986351-119C-4869-A473-4025DEA7D17B}"/>
              </a:ext>
            </a:extLst>
          </p:cNvPr>
          <p:cNvSpPr txBox="1"/>
          <p:nvPr/>
        </p:nvSpPr>
        <p:spPr>
          <a:xfrm>
            <a:off x="152400" y="2136339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 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否定文で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 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どこへでも</a:t>
            </a:r>
          </a:p>
        </p:txBody>
      </p:sp>
      <p:pic>
        <p:nvPicPr>
          <p:cNvPr id="6" name="G2_L3_reading_v1_anywhere">
            <a:hlinkClick r:id="" action="ppaction://media"/>
            <a:extLst>
              <a:ext uri="{FF2B5EF4-FFF2-40B4-BE49-F238E27FC236}">
                <a16:creationId xmlns:a16="http://schemas.microsoft.com/office/drawing/2014/main" id="{3B975194-6C0C-4E3D-814B-A26D6C7CC7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5757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9DAF7E-786A-4F29-9B6E-2B1B4AF5C960}"/>
              </a:ext>
            </a:extLst>
          </p:cNvPr>
          <p:cNvGrpSpPr/>
          <p:nvPr/>
        </p:nvGrpSpPr>
        <p:grpSpPr>
          <a:xfrm>
            <a:off x="152400" y="1922817"/>
            <a:ext cx="8839200" cy="3012367"/>
            <a:chOff x="152400" y="2564928"/>
            <a:chExt cx="8839200" cy="301236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2564928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のあちこちを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2_L3_reading_v2_around">
            <a:hlinkClick r:id="" action="ppaction://media"/>
            <a:extLst>
              <a:ext uri="{FF2B5EF4-FFF2-40B4-BE49-F238E27FC236}">
                <a16:creationId xmlns:a16="http://schemas.microsoft.com/office/drawing/2014/main" id="{03F1ABBF-570F-4F5F-864E-739FD6072E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6417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82560"/>
            <a:ext cx="76581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around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3_reading_v2_around">
            <a:hlinkClick r:id="" action="ppaction://media"/>
            <a:extLst>
              <a:ext uri="{FF2B5EF4-FFF2-40B4-BE49-F238E27FC236}">
                <a16:creationId xmlns:a16="http://schemas.microsoft.com/office/drawing/2014/main" id="{CD6F8F35-946D-4972-B453-322DA49260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7404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C388C3-884F-4512-9288-384A7E283CB4}"/>
              </a:ext>
            </a:extLst>
          </p:cNvPr>
          <p:cNvSpPr txBox="1"/>
          <p:nvPr/>
        </p:nvSpPr>
        <p:spPr>
          <a:xfrm>
            <a:off x="152400" y="2767281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のあちこちを</a:t>
            </a:r>
          </a:p>
        </p:txBody>
      </p:sp>
      <p:pic>
        <p:nvPicPr>
          <p:cNvPr id="7" name="G2_L3_reading_v2_around">
            <a:hlinkClick r:id="" action="ppaction://media"/>
            <a:extLst>
              <a:ext uri="{FF2B5EF4-FFF2-40B4-BE49-F238E27FC236}">
                <a16:creationId xmlns:a16="http://schemas.microsoft.com/office/drawing/2014/main" id="{29733049-7EA1-42FD-813C-637AEE0830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1625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5886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EBDFD14-147E-4BE0-98D6-3BE952E65498}"/>
              </a:ext>
            </a:extLst>
          </p:cNvPr>
          <p:cNvGrpSpPr/>
          <p:nvPr/>
        </p:nvGrpSpPr>
        <p:grpSpPr>
          <a:xfrm>
            <a:off x="152401" y="1441489"/>
            <a:ext cx="8839200" cy="3975023"/>
            <a:chOff x="152401" y="904800"/>
            <a:chExt cx="8839200" cy="397502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63487" y="3771827"/>
              <a:ext cx="701702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  [l--] [o-]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5F724E4-BB1B-4CD4-BE23-C17160BF7B94}"/>
                </a:ext>
              </a:extLst>
            </p:cNvPr>
            <p:cNvSpPr txBox="1"/>
            <p:nvPr/>
          </p:nvSpPr>
          <p:spPr>
            <a:xfrm>
              <a:off x="152401" y="904800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（数・量が）</a:t>
              </a:r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たくさんの</a:t>
              </a:r>
            </a:p>
          </p:txBody>
        </p:sp>
      </p:grpSp>
      <p:pic>
        <p:nvPicPr>
          <p:cNvPr id="4" name="G2_L3_reading_v3_a lot of">
            <a:hlinkClick r:id="" action="ppaction://media"/>
            <a:extLst>
              <a:ext uri="{FF2B5EF4-FFF2-40B4-BE49-F238E27FC236}">
                <a16:creationId xmlns:a16="http://schemas.microsoft.com/office/drawing/2014/main" id="{8569A294-1759-4EAE-9935-063BB8C72B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66888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138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16624</TotalTime>
  <Words>241</Words>
  <Application>Microsoft Office PowerPoint</Application>
  <PresentationFormat>画面に合わせる (4:3)</PresentationFormat>
  <Paragraphs>84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2084</cp:revision>
  <cp:lastPrinted>2016-06-23T16:36:17Z</cp:lastPrinted>
  <dcterms:created xsi:type="dcterms:W3CDTF">2016-05-30T03:13:09Z</dcterms:created>
  <dcterms:modified xsi:type="dcterms:W3CDTF">2025-12-23T07:15:54Z</dcterms:modified>
</cp:coreProperties>
</file>