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handoutMasterIdLst>
    <p:handoutMasterId r:id="rId37"/>
  </p:handoutMasterIdLst>
  <p:sldIdLst>
    <p:sldId id="3668" r:id="rId2"/>
    <p:sldId id="3669" r:id="rId3"/>
    <p:sldId id="4151" r:id="rId4"/>
    <p:sldId id="4096" r:id="rId5"/>
    <p:sldId id="4133" r:id="rId6"/>
    <p:sldId id="4098" r:id="rId7"/>
    <p:sldId id="4152" r:id="rId8"/>
    <p:sldId id="4153" r:id="rId9"/>
    <p:sldId id="4154" r:id="rId10"/>
    <p:sldId id="4155" r:id="rId11"/>
    <p:sldId id="4156" r:id="rId12"/>
    <p:sldId id="4157" r:id="rId13"/>
    <p:sldId id="3726" r:id="rId14"/>
    <p:sldId id="4159" r:id="rId15"/>
    <p:sldId id="4160" r:id="rId16"/>
    <p:sldId id="4161" r:id="rId17"/>
    <p:sldId id="4162" r:id="rId18"/>
    <p:sldId id="4163" r:id="rId19"/>
    <p:sldId id="4164" r:id="rId20"/>
    <p:sldId id="4165" r:id="rId21"/>
    <p:sldId id="4166" r:id="rId22"/>
    <p:sldId id="4167" r:id="rId23"/>
    <p:sldId id="4168" r:id="rId24"/>
    <p:sldId id="3727" r:id="rId25"/>
    <p:sldId id="4170" r:id="rId26"/>
    <p:sldId id="4171" r:id="rId27"/>
    <p:sldId id="4172" r:id="rId28"/>
    <p:sldId id="4173" r:id="rId29"/>
    <p:sldId id="4174" r:id="rId30"/>
    <p:sldId id="4175" r:id="rId31"/>
    <p:sldId id="4176" r:id="rId32"/>
    <p:sldId id="4177" r:id="rId33"/>
    <p:sldId id="4178" r:id="rId34"/>
    <p:sldId id="4179" r:id="rId35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0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206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B93F3-F908-3451-43B1-E687AAD35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0A6BCE2-3595-FA93-EE8A-FE4344C566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D2D7519-F9F1-56D0-C645-8C1D665251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2D3517B-3473-5D45-A669-EEF257B6B1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60196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4F0645-CE7D-31D8-2987-241988C5B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C180010-8BA1-E5AF-9F8D-18D651D2AF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F549456-069D-4C8D-BAB6-8C5D5D0FD9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AC0C02B-8F85-9B68-9050-73717A680B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26107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A51F8-3DFF-D296-ECD3-D2E47C9BA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65A40D8-E41A-9657-0D8C-497E8AC931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D0C4F25-1479-9958-50B1-5C61F7989A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6D4AB3E-FBCF-9FBC-1796-753E501519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69001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F1018-95B2-41CE-57D2-AF48FB1AE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630F59D-19C8-4574-3622-922CE1D0B8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058833D-186E-F902-7AA7-7A88FBE827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66AF86B-B5E5-18DC-DF06-9F1D1AE98F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67607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CFF61-1038-CB29-7AFA-42782955F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94285A9-3D85-971B-FD8C-A78DED31A5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FC9A14E-4D73-7D87-E140-31BBEC5A79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E2312CD-E97C-287B-774B-85A99287AA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07746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F0DF8-AB64-1176-639D-B02843D40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491B136-5069-0B3E-7A39-7158222120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477E189-053A-105B-C695-AA4BF88A25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9E0904-EBB4-6F8E-56A3-49AE35837D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17661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387BE-3092-BB5C-4A61-5F06F2649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0C03C38-ADD1-4591-BB42-5D9802357D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F4CA2C3-7041-D1F0-2984-739B54059A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E482A57-B21D-45BC-E0D5-B5C2244BCD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24580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3A96D-D6B7-EFAE-D606-613B79954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C131C6D-0F61-979F-2654-1F28F29684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5D88746-BD2E-F06A-9C38-B3D0AA12E5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0BB4B85-587B-185E-42EF-190102BD91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13430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2E8EF-9B7B-7B06-CEE9-6595A687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C35A8BF-44F2-F958-D370-D784879DC6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09BC583-0944-2CDB-D5BD-E515C354C0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092262-7442-BF26-88D5-597474F6F7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68378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13021-7610-3E9B-DA4E-33E9E68B7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3067FAB-4975-0E39-98EA-86A5807DA0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03DD136-2CB1-D004-0F36-52B953D692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5310337-3DC6-C246-AD7C-B45529CDC7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9736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F3751-FA57-C462-3F83-83DF42723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00EA386-84DA-CE61-8586-8D46030743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EC0CF0C-0EA1-F398-9BE6-0129CEE5FA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C46389F-7531-9BB4-23F7-B13FA3DC8B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21981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29F0F5-7AD8-089C-518D-2CDD1D357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0D2A58E-B9DD-908B-744E-9159E0BD49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B35ED69-2870-A17F-3B89-4D7D2F7A13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E42EAF2-881E-221E-93AC-D43B59A7D9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95989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63496-BE29-39C0-C5F1-EE2624776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96D9C9C-A9BF-B592-75F4-924B1A4DE0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13025A5-9CDB-353B-3F90-9B0923C2F8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B1D9CFE-CC8E-5B82-1200-4CE068B161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10994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82817-26D2-CF90-37EF-AB591D532D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0624A67-0402-28EC-D82A-237640C236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FAE6055-5BB6-7E2E-E3C7-059AEB9EFA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BD3E3EC-E238-3AA8-B34A-27843FEFB9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72439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73939-1E06-2047-3524-0D1E561815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9813062-CE7C-3C50-8ABF-45F8B7BF48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9384FF4-F109-3AF6-B300-3258A62839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E9C32A-DC9B-84C2-2C3C-83952D5A35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84306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07A80-C24E-4683-A947-56B9D5FC4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EDF1BE3-BB89-05FC-BB26-5FB376C978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6A87E21-6E82-1FD0-A539-A8270911C6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CE42802-3AB8-E5BF-26F9-235AB8F999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61444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D9C31-7111-C37E-72D2-38826FE04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567358F-3E7F-52FF-5638-361AEC6B53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81E6422-F1B8-F459-B29A-2DBB30650E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1C79209-4B5A-0345-F709-3EAE39AB1B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18958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A037BB-38A5-931E-B049-D0CB80171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017F67-0F67-F1EC-5BFE-19B6F1F3B4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D911B98-876C-333E-068C-406C2DBDF6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6D4FEF5-70C5-FA2E-56F8-66903EABBE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5867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20100-F0EC-9EF1-EC06-888BE7E25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F738AE5-6FDF-3D9A-3DF4-7B527A27AA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3EFD166-4CC3-7B27-5347-53DF486479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62722C3-15A2-F8CA-BA43-E853C832A7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86268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FBB73-B9D5-A334-BA7D-837F4FD4A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203F6A4-6727-3D11-6A15-C84944C314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243AF0C-B243-1717-25E2-706C775C90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F8F9B02-9CD7-CF03-B4A2-209DD03D79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77926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AA5C2-C51E-5570-4CCA-36A44F6BB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64CBF85-0D69-FDFD-2542-3266EA2748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3DC626D-922C-B1CC-DCB1-C62EFECFA3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6E25FF-323A-4548-4EDA-055ACC4495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60519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5F79E-A893-0801-FF4F-0051D310B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DD4F449-1BC6-7BA4-3037-34860A9422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879CC3A-37D4-CA0F-3915-5783E8F3B3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6B0EE7D-68BB-1A29-DEB8-6D537F0C89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64690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1AC4E0-CD8F-FF72-703C-DB0E140A8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7511872-FDA3-995C-EFD7-610B446CB1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926A9B9-BE54-74F1-919C-A6E7F821D5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DE759F0-DB07-93A9-E45E-0447223187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55193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DB87D-C07E-2E52-6EA2-CBCDF9BCA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3452C8C-F3BE-2EF6-3DC8-45DB67B92F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B30E662-45E9-9245-67B8-249F5B9D5B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F29DC70-6960-B860-9C53-41BE9979B0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1853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39CDC-8E0A-D30E-9797-AC2B294A1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9CDC200-B5B4-1BB0-5D49-5AFDB3FB3B1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52431C1-7778-A148-D443-C55201FC6AF2}"/>
              </a:ext>
            </a:extLst>
          </p:cNvPr>
          <p:cNvSpPr txBox="1"/>
          <p:nvPr/>
        </p:nvSpPr>
        <p:spPr>
          <a:xfrm>
            <a:off x="831861" y="4128490"/>
            <a:ext cx="748027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Nana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could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not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answer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question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63E090F-950F-255F-3844-7E39DDED987B}"/>
              </a:ext>
            </a:extLst>
          </p:cNvPr>
          <p:cNvSpPr txBox="1"/>
          <p:nvPr/>
        </p:nvSpPr>
        <p:spPr>
          <a:xfrm>
            <a:off x="1577110" y="96013"/>
            <a:ext cx="598977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ナナは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答えることが</a:t>
            </a:r>
            <a:endParaRPr kumimoji="1" lang="en-US" altLang="ja-JP" sz="4800" b="1" u="sng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できませんでした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その質問に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Nana could not answer the question.">
            <a:hlinkClick r:id="" action="ppaction://media"/>
            <a:extLst>
              <a:ext uri="{FF2B5EF4-FFF2-40B4-BE49-F238E27FC236}">
                <a16:creationId xmlns:a16="http://schemas.microsoft.com/office/drawing/2014/main" id="{5982EC74-FCCE-1AF4-3F1C-CC5C82C8CA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33075" y="904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79356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F225F-0B38-C203-47B4-9D494A377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CEB9EFF-ADDB-4356-B798-CBF8F783603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3857F76-4157-1B30-FA72-B292806FF4A1}"/>
              </a:ext>
            </a:extLst>
          </p:cNvPr>
          <p:cNvSpPr txBox="1"/>
          <p:nvPr/>
        </p:nvSpPr>
        <p:spPr>
          <a:xfrm>
            <a:off x="399794" y="2409490"/>
            <a:ext cx="834441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Nana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[q-------]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Nana could not answer the question.">
            <a:hlinkClick r:id="" action="ppaction://media"/>
            <a:extLst>
              <a:ext uri="{FF2B5EF4-FFF2-40B4-BE49-F238E27FC236}">
                <a16:creationId xmlns:a16="http://schemas.microsoft.com/office/drawing/2014/main" id="{7DD01293-469A-109F-5F79-9A2E9FE670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33075" y="904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2060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EEFFD-7604-95C6-AA60-27FFD9F0A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7F55B36-E6A7-42C3-5CC4-A3639E3EEB0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94C0CC5-F4E3-F161-018A-099A9D4D115A}"/>
              </a:ext>
            </a:extLst>
          </p:cNvPr>
          <p:cNvSpPr txBox="1"/>
          <p:nvPr/>
        </p:nvSpPr>
        <p:spPr>
          <a:xfrm>
            <a:off x="1577113" y="1767006"/>
            <a:ext cx="598977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ナナは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答えることが</a:t>
            </a:r>
            <a:endParaRPr kumimoji="1" lang="en-US" altLang="ja-JP" sz="4800" b="1" u="sng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できませんでした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その質問に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Nana could not answer the question.">
            <a:hlinkClick r:id="" action="ppaction://media"/>
            <a:extLst>
              <a:ext uri="{FF2B5EF4-FFF2-40B4-BE49-F238E27FC236}">
                <a16:creationId xmlns:a16="http://schemas.microsoft.com/office/drawing/2014/main" id="{10841348-AA89-47B2-C19B-FE73D6F34D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33075" y="904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3479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D5770-BD2E-B21E-987F-BB81B4616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D4336C4-CE43-9F39-C608-CF65FA75FA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8601" b="47207"/>
          <a:stretch/>
        </p:blipFill>
        <p:spPr>
          <a:xfrm>
            <a:off x="245278" y="1022216"/>
            <a:ext cx="8568890" cy="6858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512FBD5-BA39-CB42-AA07-F0284AADEA3C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785C1DD-457D-7715-FC38-7525676CB29F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may go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は助動詞で、「～してもよい」という意味をもちます。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 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「家に」という意味をもち、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EF34CC5-B212-94A9-0EA4-B02A5DCF22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F20ADC2-512D-8788-1DE4-A9D0B3EFB97C}"/>
              </a:ext>
            </a:extLst>
          </p:cNvPr>
          <p:cNvSpPr txBox="1"/>
          <p:nvPr/>
        </p:nvSpPr>
        <p:spPr>
          <a:xfrm>
            <a:off x="1032444" y="1684681"/>
            <a:ext cx="22949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帰宅してもいいですよ。</a:t>
            </a:r>
          </a:p>
        </p:txBody>
      </p:sp>
    </p:spTree>
    <p:extLst>
      <p:ext uri="{BB962C8B-B14F-4D97-AF65-F5344CB8AC3E}">
        <p14:creationId xmlns:p14="http://schemas.microsoft.com/office/powerpoint/2010/main" val="2470594753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83389-072F-43CD-EF8B-5725E83F6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1407F9A-0D3C-2647-940C-D33720B27078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DB0CD6D-E93E-991B-92E2-4AE61A39881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A757F6E-55F2-1004-66E5-3026D0AC59E6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3FF7B47-7A77-2044-CD8D-56C2067D9404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B66B2ED8-E13C-73A5-34C5-EF196BC300D8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5798694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338BB-099E-CB00-2F4B-6BF5709B8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22E316F-DECE-D5A8-BC53-7FB0DAC6F0B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6876C30-6FBF-6396-176F-73E6D3393FF3}"/>
              </a:ext>
            </a:extLst>
          </p:cNvPr>
          <p:cNvSpPr txBox="1"/>
          <p:nvPr/>
        </p:nvSpPr>
        <p:spPr>
          <a:xfrm>
            <a:off x="1459897" y="4636321"/>
            <a:ext cx="622420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may go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home.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AAEB440-8934-73B7-D0F7-FD2E54FA8628}"/>
              </a:ext>
            </a:extLst>
          </p:cNvPr>
          <p:cNvSpPr txBox="1"/>
          <p:nvPr/>
        </p:nvSpPr>
        <p:spPr>
          <a:xfrm>
            <a:off x="948909" y="713174"/>
            <a:ext cx="724617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してもよいです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帰る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You may go home.">
            <a:hlinkClick r:id="" action="ppaction://media"/>
            <a:extLst>
              <a:ext uri="{FF2B5EF4-FFF2-40B4-BE49-F238E27FC236}">
                <a16:creationId xmlns:a16="http://schemas.microsoft.com/office/drawing/2014/main" id="{2B07EEB9-1083-F49D-E403-D956F79F88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9275" y="320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9556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E3D04-F9A9-D861-33FA-D4C253296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B16EEB7-78FC-EED3-7514-CE5BA120918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3B73201-9341-E1F4-6AFA-AD42D9DCD6E2}"/>
              </a:ext>
            </a:extLst>
          </p:cNvPr>
          <p:cNvSpPr txBox="1"/>
          <p:nvPr/>
        </p:nvSpPr>
        <p:spPr>
          <a:xfrm>
            <a:off x="955860" y="2917321"/>
            <a:ext cx="723228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[m--] [g-]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You may go home.">
            <a:hlinkClick r:id="" action="ppaction://media"/>
            <a:extLst>
              <a:ext uri="{FF2B5EF4-FFF2-40B4-BE49-F238E27FC236}">
                <a16:creationId xmlns:a16="http://schemas.microsoft.com/office/drawing/2014/main" id="{3C414B3C-593E-5751-4CF4-28012D19BD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9275" y="320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77136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FBB9B-F0B9-5E24-902E-1F56A31FD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8373B43-ABCD-AE94-6876-350E1927A39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CB37FE5-FA3D-34D8-2A9A-70F1314732C7}"/>
              </a:ext>
            </a:extLst>
          </p:cNvPr>
          <p:cNvSpPr txBox="1"/>
          <p:nvPr/>
        </p:nvSpPr>
        <p:spPr>
          <a:xfrm>
            <a:off x="948910" y="2321004"/>
            <a:ext cx="724617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してもよいです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帰る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You may go home.">
            <a:hlinkClick r:id="" action="ppaction://media"/>
            <a:extLst>
              <a:ext uri="{FF2B5EF4-FFF2-40B4-BE49-F238E27FC236}">
                <a16:creationId xmlns:a16="http://schemas.microsoft.com/office/drawing/2014/main" id="{6134CA8F-2F84-66FC-CD6A-EAFF9CE0A4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9275" y="320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4733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31DF9-46F6-C03A-ECB0-6A33154AB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220875-BEA1-570C-D7D7-1BE57F97E07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B0D070E-916D-E137-4623-DD9A2B4A46F3}"/>
              </a:ext>
            </a:extLst>
          </p:cNvPr>
          <p:cNvSpPr txBox="1"/>
          <p:nvPr/>
        </p:nvSpPr>
        <p:spPr>
          <a:xfrm>
            <a:off x="1025782" y="4636321"/>
            <a:ext cx="709243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may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stay</a:t>
            </a:r>
            <a:r>
              <a:rPr kumimoji="1" lang="en-US" altLang="ja-JP" sz="4400" b="1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up late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129371A-0FA1-888A-F39C-AB9680F2D767}"/>
              </a:ext>
            </a:extLst>
          </p:cNvPr>
          <p:cNvSpPr txBox="1"/>
          <p:nvPr/>
        </p:nvSpPr>
        <p:spPr>
          <a:xfrm>
            <a:off x="948909" y="713174"/>
            <a:ext cx="724617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してもよいです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夜更かし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You may stay up late.">
            <a:hlinkClick r:id="" action="ppaction://media"/>
            <a:extLst>
              <a:ext uri="{FF2B5EF4-FFF2-40B4-BE49-F238E27FC236}">
                <a16:creationId xmlns:a16="http://schemas.microsoft.com/office/drawing/2014/main" id="{F6CBD236-BC25-E319-877F-CF8BBA8D39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41075" y="930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8398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AE5F4-34D1-CAE4-D0DE-81BA1AF23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ACEF013-A626-D26F-9313-03500F8156A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0F60D2D-B0C2-C0E7-F203-3352337B4C5D}"/>
              </a:ext>
            </a:extLst>
          </p:cNvPr>
          <p:cNvSpPr txBox="1"/>
          <p:nvPr/>
        </p:nvSpPr>
        <p:spPr>
          <a:xfrm>
            <a:off x="327323" y="2917321"/>
            <a:ext cx="848935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You may stay up late.">
            <a:hlinkClick r:id="" action="ppaction://media"/>
            <a:extLst>
              <a:ext uri="{FF2B5EF4-FFF2-40B4-BE49-F238E27FC236}">
                <a16:creationId xmlns:a16="http://schemas.microsoft.com/office/drawing/2014/main" id="{0E398BD1-6E1C-25C1-CAE8-211B96FAF2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41075" y="930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91445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7B9F93E-086D-DBB2-EAD4-CCBEC86F81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692" b="61794"/>
          <a:stretch/>
        </p:blipFill>
        <p:spPr>
          <a:xfrm>
            <a:off x="245278" y="1022216"/>
            <a:ext cx="8568890" cy="65305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piano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は助動詞で、「～できる」という意味をもちます。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ここでは助動詞もまとめて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（動詞）と考えます。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684681"/>
            <a:ext cx="32982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私はピアノをひくことができます。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9B972E-D2BD-62D4-0A33-291FD6C00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CBCD076-F860-9533-6ACC-4DE652C06DC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7FBF071-69AC-95A4-6050-B408750833F6}"/>
              </a:ext>
            </a:extLst>
          </p:cNvPr>
          <p:cNvSpPr txBox="1"/>
          <p:nvPr/>
        </p:nvSpPr>
        <p:spPr>
          <a:xfrm>
            <a:off x="948910" y="2321004"/>
            <a:ext cx="724617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してもよいです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夜更かし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You may stay up late.">
            <a:hlinkClick r:id="" action="ppaction://media"/>
            <a:extLst>
              <a:ext uri="{FF2B5EF4-FFF2-40B4-BE49-F238E27FC236}">
                <a16:creationId xmlns:a16="http://schemas.microsoft.com/office/drawing/2014/main" id="{6FDAC121-9215-58C8-5F6A-2950AB3F14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41075" y="930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2207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DC890-6663-64A5-2A36-38720D6D0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1FEF7C4-09CC-8B11-3939-DA2718BDBA6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F0FFA5F-9200-AC94-D8D2-558C3E260F5C}"/>
              </a:ext>
            </a:extLst>
          </p:cNvPr>
          <p:cNvSpPr txBox="1"/>
          <p:nvPr/>
        </p:nvSpPr>
        <p:spPr>
          <a:xfrm>
            <a:off x="1025782" y="4636321"/>
            <a:ext cx="709243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may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come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4800D6-A851-DFCC-4E65-FBD097C303DA}"/>
              </a:ext>
            </a:extLst>
          </p:cNvPr>
          <p:cNvSpPr txBox="1"/>
          <p:nvPr/>
        </p:nvSpPr>
        <p:spPr>
          <a:xfrm>
            <a:off x="646575" y="713174"/>
            <a:ext cx="78508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来るかもしれません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e may come  here.">
            <a:hlinkClick r:id="" action="ppaction://media"/>
            <a:extLst>
              <a:ext uri="{FF2B5EF4-FFF2-40B4-BE49-F238E27FC236}">
                <a16:creationId xmlns:a16="http://schemas.microsoft.com/office/drawing/2014/main" id="{21D50B03-85A0-0A44-41C1-54BBC6AAD6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36275" y="1336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71832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A7F37-C9E8-34C6-270E-B81D78DBD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48891B7-B8FE-B063-C697-B3EC9CA1093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B3246E8-87A4-0CF6-9E2D-9F6750EFDDDB}"/>
              </a:ext>
            </a:extLst>
          </p:cNvPr>
          <p:cNvSpPr txBox="1"/>
          <p:nvPr/>
        </p:nvSpPr>
        <p:spPr>
          <a:xfrm>
            <a:off x="959333" y="2917321"/>
            <a:ext cx="722533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e may come  here.">
            <a:hlinkClick r:id="" action="ppaction://media"/>
            <a:extLst>
              <a:ext uri="{FF2B5EF4-FFF2-40B4-BE49-F238E27FC236}">
                <a16:creationId xmlns:a16="http://schemas.microsoft.com/office/drawing/2014/main" id="{A74BD515-3FDC-4A79-AE66-2AA457684A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36275" y="1336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3793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ED772-B301-6C80-8E9B-23AAB9CF2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ADF2EBE-6D8D-A876-A6DA-C5392160602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E90391B-2049-2F98-87A2-FD96AE08AB63}"/>
              </a:ext>
            </a:extLst>
          </p:cNvPr>
          <p:cNvSpPr txBox="1"/>
          <p:nvPr/>
        </p:nvSpPr>
        <p:spPr>
          <a:xfrm>
            <a:off x="646577" y="2321004"/>
            <a:ext cx="78508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来るかもしれません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He may come  here.">
            <a:hlinkClick r:id="" action="ppaction://media"/>
            <a:extLst>
              <a:ext uri="{FF2B5EF4-FFF2-40B4-BE49-F238E27FC236}">
                <a16:creationId xmlns:a16="http://schemas.microsoft.com/office/drawing/2014/main" id="{B261192B-639C-1329-B5F0-140A39B0C4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36275" y="1336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2575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1BB08-2B8F-3701-1702-7E4BF89C6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5460F90-544E-A22A-66BF-C531EB042B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3999" b="26663"/>
          <a:stretch/>
        </p:blipFill>
        <p:spPr>
          <a:xfrm>
            <a:off x="245278" y="1022216"/>
            <a:ext cx="8568890" cy="93445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ED02685-FBE8-4AD5-FC77-BA616ABA4EDC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77AAF0-22D0-68E3-F93F-14AF698F4F05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Must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work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Must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は助動詞で、「～しなければならない」という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意味をもちます。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助動詞を主語の前に置くことで疑問文となります。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A4C7653-534D-3150-6DC3-29AACFED18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27912E2-433A-F1C4-2022-C76F3F08332C}"/>
              </a:ext>
            </a:extLst>
          </p:cNvPr>
          <p:cNvSpPr txBox="1"/>
          <p:nvPr/>
        </p:nvSpPr>
        <p:spPr>
          <a:xfrm>
            <a:off x="1032444" y="1976781"/>
            <a:ext cx="41237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私はこの仕事をしなければなりませんか。</a:t>
            </a:r>
          </a:p>
        </p:txBody>
      </p:sp>
    </p:spTree>
    <p:extLst>
      <p:ext uri="{BB962C8B-B14F-4D97-AF65-F5344CB8AC3E}">
        <p14:creationId xmlns:p14="http://schemas.microsoft.com/office/powerpoint/2010/main" val="1945590744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884F2-02A9-A2DF-7F12-4E180C03E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F016B0E-522A-73D8-91DD-E0E5046C505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5958C1C-A3B2-78C0-1A3E-5C7F73600E3E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3362ABC-10CE-FFAC-94A0-3C3476FBBBA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095AD43-C133-8607-2CC0-0567D4FE5116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F08ED60E-5860-890B-EDDD-72E1D3920F23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1451107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673EE-4B40-A85E-F01A-8436538F1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8D0FE3-C258-7F67-D965-3615583E5F4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F704812-76BF-D4AE-9FA3-A3837DA93BB2}"/>
              </a:ext>
            </a:extLst>
          </p:cNvPr>
          <p:cNvSpPr txBox="1"/>
          <p:nvPr/>
        </p:nvSpPr>
        <p:spPr>
          <a:xfrm>
            <a:off x="875845" y="4636321"/>
            <a:ext cx="739230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Must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work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49D7DBE-661A-B8D6-A72E-0E7A53D900DF}"/>
              </a:ext>
            </a:extLst>
          </p:cNvPr>
          <p:cNvSpPr txBox="1"/>
          <p:nvPr/>
        </p:nvSpPr>
        <p:spPr>
          <a:xfrm>
            <a:off x="1992401" y="105013"/>
            <a:ext cx="515919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しなければ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ならないですか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この仕事を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ust I do  this work">
            <a:hlinkClick r:id="" action="ppaction://media"/>
            <a:extLst>
              <a:ext uri="{FF2B5EF4-FFF2-40B4-BE49-F238E27FC236}">
                <a16:creationId xmlns:a16="http://schemas.microsoft.com/office/drawing/2014/main" id="{850CC957-59DE-E084-8AA6-D992D0B5D9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25075" y="346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60352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96D644-3516-2133-5B16-287CDA2DF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D9ACB31-982B-EC16-DE05-AE541257C00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4A08D96-F2F4-A7E8-18E4-51F449585A26}"/>
              </a:ext>
            </a:extLst>
          </p:cNvPr>
          <p:cNvSpPr txBox="1"/>
          <p:nvPr/>
        </p:nvSpPr>
        <p:spPr>
          <a:xfrm>
            <a:off x="518605" y="2917321"/>
            <a:ext cx="810679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work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Must I do  this work">
            <a:hlinkClick r:id="" action="ppaction://media"/>
            <a:extLst>
              <a:ext uri="{FF2B5EF4-FFF2-40B4-BE49-F238E27FC236}">
                <a16:creationId xmlns:a16="http://schemas.microsoft.com/office/drawing/2014/main" id="{28A56F97-DDF9-8DF6-DDA8-3136633720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25075" y="346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5364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C8488-6676-B3FC-2B07-8D328F37C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FDA7056-7DBF-23F2-060B-608233E5812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B4EC11C-6824-93C0-C841-F8676BE1A695}"/>
              </a:ext>
            </a:extLst>
          </p:cNvPr>
          <p:cNvSpPr txBox="1"/>
          <p:nvPr/>
        </p:nvSpPr>
        <p:spPr>
          <a:xfrm>
            <a:off x="1992402" y="1767006"/>
            <a:ext cx="515919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しなければ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ならないですか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この仕事を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Must I do  this work">
            <a:hlinkClick r:id="" action="ppaction://media"/>
            <a:extLst>
              <a:ext uri="{FF2B5EF4-FFF2-40B4-BE49-F238E27FC236}">
                <a16:creationId xmlns:a16="http://schemas.microsoft.com/office/drawing/2014/main" id="{550EFE88-79B7-F8AD-2B6C-11CEC38A20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25075" y="346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6698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2C3A1-0D35-E7F8-FE84-161A49219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8BEF6AD-548F-259D-D22D-A932AB7319A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B0FF15C-BB95-6AAC-BC53-8A5330410477}"/>
              </a:ext>
            </a:extLst>
          </p:cNvPr>
          <p:cNvSpPr txBox="1"/>
          <p:nvPr/>
        </p:nvSpPr>
        <p:spPr>
          <a:xfrm>
            <a:off x="749892" y="4636321"/>
            <a:ext cx="764421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Must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CE28F2F-8350-DAAC-4DA8-ACF4E91B69EB}"/>
              </a:ext>
            </a:extLst>
          </p:cNvPr>
          <p:cNvSpPr txBox="1"/>
          <p:nvPr/>
        </p:nvSpPr>
        <p:spPr>
          <a:xfrm>
            <a:off x="1539460" y="105013"/>
            <a:ext cx="606507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なければ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ならないですか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ust I study  English">
            <a:hlinkClick r:id="" action="ppaction://media"/>
            <a:extLst>
              <a:ext uri="{FF2B5EF4-FFF2-40B4-BE49-F238E27FC236}">
                <a16:creationId xmlns:a16="http://schemas.microsoft.com/office/drawing/2014/main" id="{0C3BCF38-EB89-55FE-4C1B-BFCE963965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60075" y="110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83759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D5DFD-EF90-2E98-9FF2-19D5B326A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98F4C1F-A4B8-14E1-01BD-99C021F8587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D012507-F9D5-9609-EF4A-0DF30547FD91}"/>
              </a:ext>
            </a:extLst>
          </p:cNvPr>
          <p:cNvSpPr txBox="1"/>
          <p:nvPr/>
        </p:nvSpPr>
        <p:spPr>
          <a:xfrm>
            <a:off x="518605" y="2917321"/>
            <a:ext cx="810679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Must I study  English">
            <a:hlinkClick r:id="" action="ppaction://media"/>
            <a:extLst>
              <a:ext uri="{FF2B5EF4-FFF2-40B4-BE49-F238E27FC236}">
                <a16:creationId xmlns:a16="http://schemas.microsoft.com/office/drawing/2014/main" id="{ABA8F3C4-5133-78BA-9175-BFAFCABB6C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60075" y="110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7834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26B0E-EA6F-0DB4-A64A-088D6C970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DEBD9F7-7AA5-1749-F117-BA7AB5281C5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096FDAD-8ACD-5625-FA2E-36A353ADEE21}"/>
              </a:ext>
            </a:extLst>
          </p:cNvPr>
          <p:cNvSpPr txBox="1"/>
          <p:nvPr/>
        </p:nvSpPr>
        <p:spPr>
          <a:xfrm>
            <a:off x="1539461" y="1767006"/>
            <a:ext cx="606507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なければ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ならないですか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ust I study  English">
            <a:hlinkClick r:id="" action="ppaction://media"/>
            <a:extLst>
              <a:ext uri="{FF2B5EF4-FFF2-40B4-BE49-F238E27FC236}">
                <a16:creationId xmlns:a16="http://schemas.microsoft.com/office/drawing/2014/main" id="{E783A01F-0AD0-5857-ECA5-B4A42DB250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60075" y="110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81931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C2E78-24C7-1040-D86D-2D35AE31B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364FB1D-0676-78E6-1EC0-259E2C11113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A9CD7AA-FB36-CF2C-3F45-1A1C4C3B2C70}"/>
              </a:ext>
            </a:extLst>
          </p:cNvPr>
          <p:cNvSpPr txBox="1"/>
          <p:nvPr/>
        </p:nvSpPr>
        <p:spPr>
          <a:xfrm>
            <a:off x="525549" y="4636321"/>
            <a:ext cx="809289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must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clean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room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7214D52-C5B5-CECD-6EF0-D65A7848A709}"/>
              </a:ext>
            </a:extLst>
          </p:cNvPr>
          <p:cNvSpPr txBox="1"/>
          <p:nvPr/>
        </p:nvSpPr>
        <p:spPr>
          <a:xfrm>
            <a:off x="1616610" y="96013"/>
            <a:ext cx="591077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掃除し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なければ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なりません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この部屋を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must clean  this room.">
            <a:hlinkClick r:id="" action="ppaction://media"/>
            <a:extLst>
              <a:ext uri="{FF2B5EF4-FFF2-40B4-BE49-F238E27FC236}">
                <a16:creationId xmlns:a16="http://schemas.microsoft.com/office/drawing/2014/main" id="{92F94C0F-4D09-4ACA-11B1-CF88A2AB12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63275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46461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E0BF9-A34D-1CEF-5127-0A58B99A1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D826897-14A0-A932-EDA3-433B2AFC875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43E2C1E-80B9-DCAB-89CF-77AA347927BA}"/>
              </a:ext>
            </a:extLst>
          </p:cNvPr>
          <p:cNvSpPr txBox="1"/>
          <p:nvPr/>
        </p:nvSpPr>
        <p:spPr>
          <a:xfrm>
            <a:off x="171334" y="2917321"/>
            <a:ext cx="880133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room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must clean  this room.">
            <a:hlinkClick r:id="" action="ppaction://media"/>
            <a:extLst>
              <a:ext uri="{FF2B5EF4-FFF2-40B4-BE49-F238E27FC236}">
                <a16:creationId xmlns:a16="http://schemas.microsoft.com/office/drawing/2014/main" id="{2EBAB588-7990-E46D-0FDC-C92C1C0B8A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63275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57445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62CC6-D6E1-1943-3921-39C39DC13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8ADDC9E-80F4-E163-FD46-0D553DAA4E6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643B15E-5364-160B-232F-CD97A8F494F4}"/>
              </a:ext>
            </a:extLst>
          </p:cNvPr>
          <p:cNvSpPr txBox="1"/>
          <p:nvPr/>
        </p:nvSpPr>
        <p:spPr>
          <a:xfrm>
            <a:off x="1275339" y="1767006"/>
            <a:ext cx="659332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掃除し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なければ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なりません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この部屋を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must clean  this room.">
            <a:hlinkClick r:id="" action="ppaction://media"/>
            <a:extLst>
              <a:ext uri="{FF2B5EF4-FFF2-40B4-BE49-F238E27FC236}">
                <a16:creationId xmlns:a16="http://schemas.microsoft.com/office/drawing/2014/main" id="{DC37FDB9-966D-F703-5205-4959E10476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63275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9244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875845" y="4636321"/>
            <a:ext cx="739230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play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piano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703722" y="622848"/>
            <a:ext cx="773655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ひくことができます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ピアノを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can play  the piano.">
            <a:hlinkClick r:id="" action="ppaction://media"/>
            <a:extLst>
              <a:ext uri="{FF2B5EF4-FFF2-40B4-BE49-F238E27FC236}">
                <a16:creationId xmlns:a16="http://schemas.microsoft.com/office/drawing/2014/main" id="{F83C0DC5-AEDC-9B80-F24F-88FBF8E68E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9275" y="1616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AAD9107-AB5A-A8B1-8C55-2B0A19D29087}"/>
              </a:ext>
            </a:extLst>
          </p:cNvPr>
          <p:cNvSpPr txBox="1"/>
          <p:nvPr/>
        </p:nvSpPr>
        <p:spPr>
          <a:xfrm>
            <a:off x="341103" y="2917321"/>
            <a:ext cx="846179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[c--] [p---]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[p----]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can play  the piano.">
            <a:hlinkClick r:id="" action="ppaction://media"/>
            <a:extLst>
              <a:ext uri="{FF2B5EF4-FFF2-40B4-BE49-F238E27FC236}">
                <a16:creationId xmlns:a16="http://schemas.microsoft.com/office/drawing/2014/main" id="{9D4CEA44-EC96-9994-139F-E8B7BA0EA6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9275" y="1616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2463AC-6B12-B22B-B0E5-0369C220AA60}"/>
              </a:ext>
            </a:extLst>
          </p:cNvPr>
          <p:cNvSpPr txBox="1"/>
          <p:nvPr/>
        </p:nvSpPr>
        <p:spPr>
          <a:xfrm>
            <a:off x="703723" y="2321004"/>
            <a:ext cx="773655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ひくことができます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ピアノを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can play  the piano.">
            <a:hlinkClick r:id="" action="ppaction://media"/>
            <a:extLst>
              <a:ext uri="{FF2B5EF4-FFF2-40B4-BE49-F238E27FC236}">
                <a16:creationId xmlns:a16="http://schemas.microsoft.com/office/drawing/2014/main" id="{00051034-5098-5881-3935-3CC9695F70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9275" y="1616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362F7-8477-19E7-9854-A3CB3695A4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B0EF865-0A46-7BE9-7E68-1F1DBFE6A96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3073672-3800-6D43-A2A7-E73ED5D757C7}"/>
              </a:ext>
            </a:extLst>
          </p:cNvPr>
          <p:cNvSpPr txBox="1"/>
          <p:nvPr/>
        </p:nvSpPr>
        <p:spPr>
          <a:xfrm>
            <a:off x="638056" y="4636321"/>
            <a:ext cx="786788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could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play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guitar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87AF8BA-B1FC-8AF9-C1D2-698DBD1259A7}"/>
              </a:ext>
            </a:extLst>
          </p:cNvPr>
          <p:cNvSpPr txBox="1"/>
          <p:nvPr/>
        </p:nvSpPr>
        <p:spPr>
          <a:xfrm>
            <a:off x="400269" y="622848"/>
            <a:ext cx="834345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ひくことが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できました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ギターを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could play  the guitar.">
            <a:hlinkClick r:id="" action="ppaction://media"/>
            <a:extLst>
              <a:ext uri="{FF2B5EF4-FFF2-40B4-BE49-F238E27FC236}">
                <a16:creationId xmlns:a16="http://schemas.microsoft.com/office/drawing/2014/main" id="{22CEC53E-AD2D-AF61-152A-195268C91B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80675" y="1031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26373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7D4F2-9CD0-83A2-0CC9-97E685F76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351F5E0-33C0-8756-3A68-88208FC4A37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AC14903-8059-B2E9-7E12-DEF7027F52A6}"/>
              </a:ext>
            </a:extLst>
          </p:cNvPr>
          <p:cNvSpPr txBox="1"/>
          <p:nvPr/>
        </p:nvSpPr>
        <p:spPr>
          <a:xfrm>
            <a:off x="2033195" y="2409490"/>
            <a:ext cx="507760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[p---]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[g-----]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could play  the guitar.">
            <a:hlinkClick r:id="" action="ppaction://media"/>
            <a:extLst>
              <a:ext uri="{FF2B5EF4-FFF2-40B4-BE49-F238E27FC236}">
                <a16:creationId xmlns:a16="http://schemas.microsoft.com/office/drawing/2014/main" id="{DFB68EC2-A59A-1C1A-D484-7DADBD4DE3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80675" y="1031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33380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DA9C1-937C-D995-9BA6-884B054F9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A11CCCC-38F9-DB54-34A2-0189619901A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4FC674D-9CCD-53A9-0243-B822C554010C}"/>
              </a:ext>
            </a:extLst>
          </p:cNvPr>
          <p:cNvSpPr txBox="1"/>
          <p:nvPr/>
        </p:nvSpPr>
        <p:spPr>
          <a:xfrm>
            <a:off x="400270" y="2321004"/>
            <a:ext cx="834345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ひくことが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できました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ギターを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could play  the guitar.">
            <a:hlinkClick r:id="" action="ppaction://media"/>
            <a:extLst>
              <a:ext uri="{FF2B5EF4-FFF2-40B4-BE49-F238E27FC236}">
                <a16:creationId xmlns:a16="http://schemas.microsoft.com/office/drawing/2014/main" id="{DBA6C558-4AC6-D7C8-B7ED-31003E1F24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80675" y="1031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1364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16624</TotalTime>
  <Words>615</Words>
  <Application>Microsoft Office PowerPoint</Application>
  <PresentationFormat>画面に合わせる (4:3)</PresentationFormat>
  <Paragraphs>120</Paragraphs>
  <Slides>34</Slides>
  <Notes>27</Notes>
  <HiddenSlides>0</HiddenSlides>
  <MMClips>27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34</vt:i4>
      </vt:variant>
    </vt:vector>
  </HeadingPairs>
  <TitlesOfParts>
    <vt:vector size="41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2084</cp:revision>
  <cp:lastPrinted>2016-06-23T16:36:17Z</cp:lastPrinted>
  <dcterms:created xsi:type="dcterms:W3CDTF">2016-05-30T03:13:09Z</dcterms:created>
  <dcterms:modified xsi:type="dcterms:W3CDTF">2025-12-23T07:14:50Z</dcterms:modified>
</cp:coreProperties>
</file>