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728" r:id="rId3"/>
    <p:sldId id="3674" r:id="rId4"/>
    <p:sldId id="3729" r:id="rId5"/>
    <p:sldId id="3730" r:id="rId6"/>
    <p:sldId id="3731" r:id="rId7"/>
    <p:sldId id="3732" r:id="rId8"/>
    <p:sldId id="3734" r:id="rId9"/>
    <p:sldId id="3735" r:id="rId10"/>
    <p:sldId id="3736" r:id="rId11"/>
    <p:sldId id="3737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44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61B0A-27F0-8F33-3E61-B98D4F3A9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C6DB535-96B4-9609-A866-CAC11156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142" b="11024"/>
          <a:stretch/>
        </p:blipFill>
        <p:spPr>
          <a:xfrm>
            <a:off x="284173" y="770756"/>
            <a:ext cx="8575200" cy="106679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F581B8A-B9E3-0A9F-5CBD-BA4A9DFBA70C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E4BA6D8-4A56-23A1-0106-A9AE466BE9F8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newspaper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says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it may rain today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may rain today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主語と動詞をふくむ節（名詞節）です。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may rain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「今日」という意味をもち、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may rain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A2046B8-0466-502B-FCC4-216CF41A0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E0A532-A524-398C-5B05-BEBA57ABAB2B}"/>
              </a:ext>
            </a:extLst>
          </p:cNvPr>
          <p:cNvSpPr txBox="1"/>
          <p:nvPr/>
        </p:nvSpPr>
        <p:spPr>
          <a:xfrm>
            <a:off x="537494" y="1901540"/>
            <a:ext cx="583282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新聞には、今日は雨が降るかもしれないと書いてあります。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1735364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2017-FFC9-05C7-8D7D-219C4065E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922D253-6394-56B1-4AA3-6142C6C38F1D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57ED8C-7F7F-8AD2-4733-1C2C77B57090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 umbrella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命令文で、「持っていきなさい」という意味をもちます。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（主語は省略されていますが、あなたに向けた指示を表しています）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「あなたと一緒に」という意味をもち、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bring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は接続詞で、「だから（なので）」という意味をもち、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前文との因果関係を示しています。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2A1CAE0-BF9B-16A6-874E-29411421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FEBBE6-DC42-D8C4-DC2E-6AAD2176427A}"/>
              </a:ext>
            </a:extLst>
          </p:cNvPr>
          <p:cNvSpPr txBox="1"/>
          <p:nvPr/>
        </p:nvSpPr>
        <p:spPr>
          <a:xfrm>
            <a:off x="537494" y="1767406"/>
            <a:ext cx="315058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なので、傘を持っていきなさい。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AB5284D-EFB0-B0BA-4011-259C34A6E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597" b="1373"/>
          <a:stretch/>
        </p:blipFill>
        <p:spPr>
          <a:xfrm>
            <a:off x="284173" y="1022216"/>
            <a:ext cx="8575200" cy="72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221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0389A5-7B78-809E-6240-D33746AB3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548" y="31646"/>
            <a:ext cx="6462904" cy="6794705"/>
          </a:xfrm>
          <a:prstGeom prst="rect">
            <a:avLst/>
          </a:prstGeom>
        </p:spPr>
      </p:pic>
      <p:pic>
        <p:nvPicPr>
          <p:cNvPr id="7" name="AS_G2_06_09_reading_str">
            <a:hlinkClick r:id="" action="ppaction://media"/>
            <a:extLst>
              <a:ext uri="{FF2B5EF4-FFF2-40B4-BE49-F238E27FC236}">
                <a16:creationId xmlns:a16="http://schemas.microsoft.com/office/drawing/2014/main" id="{3B7C21AE-B1C5-D302-676D-A9F03F784F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923" y="727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04E8-3AB4-54A0-D655-4B060354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A1DD3DB-DC2F-68FF-63F2-53DFEC0AEC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734"/>
          <a:stretch/>
        </p:blipFill>
        <p:spPr>
          <a:xfrm>
            <a:off x="284173" y="1022217"/>
            <a:ext cx="8575200" cy="74519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6A88AF1-64D9-E178-E305-2E066CE722F7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BFEECE-A04B-806E-28BF-8DA69FD365CF}"/>
              </a:ext>
            </a:extLst>
          </p:cNvPr>
          <p:cNvSpPr txBox="1"/>
          <p:nvPr/>
        </p:nvSpPr>
        <p:spPr>
          <a:xfrm>
            <a:off x="537493" y="2604561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short trip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「今日」という意味をもち、文全体を修飾しています。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743658B-8FE0-1F82-A7CF-77330EACF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CF021A-69F2-60EE-809A-F6CFFC5AC556}"/>
              </a:ext>
            </a:extLst>
          </p:cNvPr>
          <p:cNvSpPr txBox="1"/>
          <p:nvPr/>
        </p:nvSpPr>
        <p:spPr>
          <a:xfrm>
            <a:off x="537494" y="1767406"/>
            <a:ext cx="353158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今日、私たちは小旅行があります。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30903872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A58CEA8-C55C-391F-8861-17603BB64B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21" b="80854"/>
          <a:stretch/>
        </p:blipFill>
        <p:spPr>
          <a:xfrm>
            <a:off x="284173" y="1022217"/>
            <a:ext cx="8575200" cy="66039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 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anywhere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「どこへでも」という意味をもち、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around this town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「この町中」という意味をもち、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4948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あなたたちはこの町中どこへでも行ってよいです。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C1169-996D-9D65-E3B1-BEF9D61DC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0E5B3B3-97F5-7A56-E37E-426BDFC4A5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90" b="68354"/>
          <a:stretch/>
        </p:blipFill>
        <p:spPr>
          <a:xfrm>
            <a:off x="284173" y="976497"/>
            <a:ext cx="8575200" cy="82549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A7E7EEA-07AF-E79D-B537-AEA2CD419B8E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8BFB95-B1B4-000A-3422-F8BAF8FB86DF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town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traditional buildings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「たくさんの」という意味をもち、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buildings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traditional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「伝統的な」という意味をもち、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buildings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7AB4191-E692-C104-3524-581C98AC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785A97-19E8-418C-CA18-2D7318C68895}"/>
              </a:ext>
            </a:extLst>
          </p:cNvPr>
          <p:cNvSpPr txBox="1"/>
          <p:nvPr/>
        </p:nvSpPr>
        <p:spPr>
          <a:xfrm>
            <a:off x="537494" y="1767406"/>
            <a:ext cx="476602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この町にはたくさんの伝統的な建物があります。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40203729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401DD-F9DD-7C1A-BBB9-4943AE333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C0E3DA4-44AA-40C8-085F-2D5405CF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912" b="54664"/>
          <a:stretch/>
        </p:blipFill>
        <p:spPr>
          <a:xfrm>
            <a:off x="284173" y="821895"/>
            <a:ext cx="8575200" cy="93979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6319C9-A88A-DAE9-41CF-5DF9F22F5E2F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B81FC5-73D5-A97C-0A60-2343D1754EB7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tall building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over 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「あちらに（向こうに）」という意味をもち、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see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CD2C1AB-57E4-AE99-F0C6-EB8EDEEF8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BF0EE9-646E-3BB7-F3C8-68073F3BAC40}"/>
              </a:ext>
            </a:extLst>
          </p:cNvPr>
          <p:cNvSpPr txBox="1"/>
          <p:nvPr/>
        </p:nvSpPr>
        <p:spPr>
          <a:xfrm>
            <a:off x="537494" y="1767406"/>
            <a:ext cx="420976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向こうにあるあの高い建物が見えますか。</a:t>
            </a:r>
          </a:p>
        </p:txBody>
      </p:sp>
    </p:spTree>
    <p:extLst>
      <p:ext uri="{BB962C8B-B14F-4D97-AF65-F5344CB8AC3E}">
        <p14:creationId xmlns:p14="http://schemas.microsoft.com/office/powerpoint/2010/main" val="36400514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1500-56B9-1C3E-2E98-1CED150BC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868F33C-EC75-D226-96B0-CCCDB9D5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865" b="45577"/>
          <a:stretch/>
        </p:blipFill>
        <p:spPr>
          <a:xfrm>
            <a:off x="284173" y="1022216"/>
            <a:ext cx="8575200" cy="77152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888A54C-164C-4C9B-6F2D-05ACEAC9B1F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F78B4E-4C86-EDEE-DECD-E9469D72FFDA}"/>
              </a:ext>
            </a:extLst>
          </p:cNvPr>
          <p:cNvSpPr txBox="1"/>
          <p:nvPr/>
        </p:nvSpPr>
        <p:spPr>
          <a:xfrm>
            <a:off x="537493" y="2604561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 library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the  library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ED62C91-7124-93C0-16E8-A24FF0A5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F295DE-4998-4B41-8730-AEA378E0F0C8}"/>
              </a:ext>
            </a:extLst>
          </p:cNvPr>
          <p:cNvSpPr txBox="1"/>
          <p:nvPr/>
        </p:nvSpPr>
        <p:spPr>
          <a:xfrm>
            <a:off x="537494" y="1767406"/>
            <a:ext cx="212188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あれは図書館です。</a:t>
            </a:r>
          </a:p>
        </p:txBody>
      </p:sp>
    </p:spTree>
    <p:extLst>
      <p:ext uri="{BB962C8B-B14F-4D97-AF65-F5344CB8AC3E}">
        <p14:creationId xmlns:p14="http://schemas.microsoft.com/office/powerpoint/2010/main" val="20821669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CCB22-D829-45E8-EB38-EB9BBF7C5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6AE2B39-21D3-623D-A44E-0C154B089E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818" b="36042"/>
          <a:stretch/>
        </p:blipFill>
        <p:spPr>
          <a:xfrm>
            <a:off x="284173" y="1022216"/>
            <a:ext cx="8575200" cy="64365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849DE5E-23AF-3272-ACE2-2AF27619A683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B487FE7-B5C1-E69B-B729-F4435053BE8E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three hundred years old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library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　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long history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は同じく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library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　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D568A87-2FC3-1C34-4186-D72A8F01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F4B4FD-AE1A-7458-FA35-537B6E5744DF}"/>
              </a:ext>
            </a:extLst>
          </p:cNvPr>
          <p:cNvSpPr txBox="1"/>
          <p:nvPr/>
        </p:nvSpPr>
        <p:spPr>
          <a:xfrm>
            <a:off x="537494" y="1767406"/>
            <a:ext cx="4034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それは築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300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年で、長い歴史があります。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7165384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9FAE5-0AB7-4D6B-F049-2D83E6BF0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F272D46-DA82-CE81-8881-FF08EDA59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1022216"/>
            <a:ext cx="8571719" cy="74377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8B285DD-BA6A-1B82-4D36-90434540B4E4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0EFE94-E6DE-7724-C9AD-92A85CE4A07F}"/>
              </a:ext>
            </a:extLst>
          </p:cNvPr>
          <p:cNvSpPr txBox="1"/>
          <p:nvPr/>
        </p:nvSpPr>
        <p:spPr>
          <a:xfrm>
            <a:off x="537493" y="2604561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Remember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〇命令文で、「覚えておいて」「忘れないで」という意味をもちます。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（主語は省略されていますが、あなたに向けた指示を表しています）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87138DB-A1FD-48E3-4526-8AA702489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4FDF3D-BA89-8AA6-04CC-E60AC3FB6323}"/>
              </a:ext>
            </a:extLst>
          </p:cNvPr>
          <p:cNvSpPr txBox="1"/>
          <p:nvPr/>
        </p:nvSpPr>
        <p:spPr>
          <a:xfrm>
            <a:off x="537494" y="1767406"/>
            <a:ext cx="232762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覚えておいてください。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2922451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64F6D-BE7A-C1C3-BAD0-2CA2C84DD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111F58A-899D-8843-A12F-98A22EEBC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1022216"/>
            <a:ext cx="8571719" cy="74377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0823896-4C88-4E28-5191-27FEFE08420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49CFD8-5444-7C06-B5D7-8DB9232966B6}"/>
              </a:ext>
            </a:extLst>
          </p:cNvPr>
          <p:cNvSpPr txBox="1"/>
          <p:nvPr/>
        </p:nvSpPr>
        <p:spPr>
          <a:xfrm>
            <a:off x="537493" y="2604561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must not eat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drink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such old buildings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「そのような古い建物の中で」という意味をもち、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must not eat or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drink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FC330B2-D9D1-6E71-089F-7B7F84079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2091C4-0252-579C-2AA7-5A4D5FC9DB6E}"/>
              </a:ext>
            </a:extLst>
          </p:cNvPr>
          <p:cNvSpPr txBox="1"/>
          <p:nvPr/>
        </p:nvSpPr>
        <p:spPr>
          <a:xfrm>
            <a:off x="2038634" y="1767406"/>
            <a:ext cx="648052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そのような古い建物の中では食べたり飲んだりしてはいけません。</a:t>
            </a:r>
          </a:p>
        </p:txBody>
      </p:sp>
    </p:spTree>
    <p:extLst>
      <p:ext uri="{BB962C8B-B14F-4D97-AF65-F5344CB8AC3E}">
        <p14:creationId xmlns:p14="http://schemas.microsoft.com/office/powerpoint/2010/main" val="28044046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16624</TotalTime>
  <Words>820</Words>
  <Application>Microsoft Office PowerPoint</Application>
  <PresentationFormat>画面に合わせる (4:3)</PresentationFormat>
  <Paragraphs>85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2084</cp:revision>
  <cp:lastPrinted>2016-06-23T16:36:17Z</cp:lastPrinted>
  <dcterms:created xsi:type="dcterms:W3CDTF">2016-05-30T03:13:09Z</dcterms:created>
  <dcterms:modified xsi:type="dcterms:W3CDTF">2025-12-23T07:16:49Z</dcterms:modified>
</cp:coreProperties>
</file>