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3487" r:id="rId4"/>
    <p:sldId id="3488" r:id="rId5"/>
    <p:sldId id="3489" r:id="rId6"/>
    <p:sldId id="2125" r:id="rId7"/>
    <p:sldId id="2126" r:id="rId8"/>
    <p:sldId id="2127" r:id="rId9"/>
    <p:sldId id="2128" r:id="rId10"/>
    <p:sldId id="2129" r:id="rId11"/>
    <p:sldId id="2130" r:id="rId12"/>
    <p:sldId id="2131" r:id="rId13"/>
    <p:sldId id="2132" r:id="rId14"/>
    <p:sldId id="2133" r:id="rId15"/>
    <p:sldId id="2134" r:id="rId16"/>
    <p:sldId id="2135" r:id="rId17"/>
    <p:sldId id="2136" r:id="rId18"/>
    <p:sldId id="2137" r:id="rId19"/>
    <p:sldId id="2138" r:id="rId20"/>
    <p:sldId id="2139" r:id="rId21"/>
    <p:sldId id="2140" r:id="rId22"/>
    <p:sldId id="2141" r:id="rId23"/>
    <p:sldId id="2142" r:id="rId24"/>
    <p:sldId id="2143" r:id="rId25"/>
    <p:sldId id="2144" r:id="rId26"/>
    <p:sldId id="2145" r:id="rId27"/>
    <p:sldId id="3622" r:id="rId28"/>
    <p:sldId id="3709" r:id="rId29"/>
    <p:sldId id="3710" r:id="rId30"/>
    <p:sldId id="3711" r:id="rId31"/>
    <p:sldId id="3712" r:id="rId32"/>
    <p:sldId id="3713" r:id="rId33"/>
    <p:sldId id="3714" r:id="rId34"/>
    <p:sldId id="3715" r:id="rId35"/>
    <p:sldId id="3716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577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3_use">
            <a:hlinkClick r:id="" action="ppaction://media"/>
            <a:extLst>
              <a:ext uri="{FF2B5EF4-FFF2-40B4-BE49-F238E27FC236}">
                <a16:creationId xmlns:a16="http://schemas.microsoft.com/office/drawing/2014/main" id="{989F008B-8F76-4CB0-8385-5711C07879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4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を使う</a:t>
            </a:r>
          </a:p>
        </p:txBody>
      </p:sp>
      <p:pic>
        <p:nvPicPr>
          <p:cNvPr id="6" name="G2_L4_kihon_v3_use">
            <a:hlinkClick r:id="" action="ppaction://media"/>
            <a:extLst>
              <a:ext uri="{FF2B5EF4-FFF2-40B4-BE49-F238E27FC236}">
                <a16:creationId xmlns:a16="http://schemas.microsoft.com/office/drawing/2014/main" id="{3447F122-6622-4F7D-A30C-4E45900360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54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878B51-DA00-4B37-BFFC-A0A56AC6EED2}"/>
              </a:ext>
            </a:extLst>
          </p:cNvPr>
          <p:cNvGrpSpPr/>
          <p:nvPr/>
        </p:nvGrpSpPr>
        <p:grpSpPr>
          <a:xfrm>
            <a:off x="152400" y="1859340"/>
            <a:ext cx="8839200" cy="3139320"/>
            <a:chOff x="152400" y="2437975"/>
            <a:chExt cx="8839200" cy="313932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コンピュータ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81050" y="4007635"/>
              <a:ext cx="75819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4_kihon_v4_computer">
            <a:hlinkClick r:id="" action="ppaction://media"/>
            <a:extLst>
              <a:ext uri="{FF2B5EF4-FFF2-40B4-BE49-F238E27FC236}">
                <a16:creationId xmlns:a16="http://schemas.microsoft.com/office/drawing/2014/main" id="{2A05F340-6A9C-4236-B9D8-1262E2A90B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031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497976"/>
            <a:ext cx="76581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computer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4_kihon_v4_computer">
            <a:hlinkClick r:id="" action="ppaction://media"/>
            <a:extLst>
              <a:ext uri="{FF2B5EF4-FFF2-40B4-BE49-F238E27FC236}">
                <a16:creationId xmlns:a16="http://schemas.microsoft.com/office/drawing/2014/main" id="{8FD220E0-5292-4F88-A99C-759A948F47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330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0" y="264417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</a:t>
            </a:r>
          </a:p>
        </p:txBody>
      </p:sp>
      <p:pic>
        <p:nvPicPr>
          <p:cNvPr id="7" name="G2_L4_kihon_v4_computer">
            <a:hlinkClick r:id="" action="ppaction://media"/>
            <a:extLst>
              <a:ext uri="{FF2B5EF4-FFF2-40B4-BE49-F238E27FC236}">
                <a16:creationId xmlns:a16="http://schemas.microsoft.com/office/drawing/2014/main" id="{3DA5AA9F-24DC-48CC-9BF8-7434FA4C1B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666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E2E4AB7-2C3C-4DFD-98DE-FE5E75EACF8D}"/>
              </a:ext>
            </a:extLst>
          </p:cNvPr>
          <p:cNvGrpSpPr/>
          <p:nvPr/>
        </p:nvGrpSpPr>
        <p:grpSpPr>
          <a:xfrm>
            <a:off x="206478" y="1686642"/>
            <a:ext cx="8731046" cy="3484716"/>
            <a:chOff x="206478" y="2145587"/>
            <a:chExt cx="8731046" cy="348471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6064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を手伝う</a:t>
              </a:r>
            </a:p>
          </p:txBody>
        </p:sp>
      </p:grpSp>
      <p:pic>
        <p:nvPicPr>
          <p:cNvPr id="4" name="G2_L4_kihon_v5_help">
            <a:hlinkClick r:id="" action="ppaction://media"/>
            <a:extLst>
              <a:ext uri="{FF2B5EF4-FFF2-40B4-BE49-F238E27FC236}">
                <a16:creationId xmlns:a16="http://schemas.microsoft.com/office/drawing/2014/main" id="{8675E5DC-DC0F-49BF-94D4-C374541C24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735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4_kihon_v5_help">
            <a:hlinkClick r:id="" action="ppaction://media"/>
            <a:extLst>
              <a:ext uri="{FF2B5EF4-FFF2-40B4-BE49-F238E27FC236}">
                <a16:creationId xmlns:a16="http://schemas.microsoft.com/office/drawing/2014/main" id="{A021B8D2-F794-4A83-9610-3684C752B9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20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を手伝う</a:t>
            </a:r>
          </a:p>
        </p:txBody>
      </p:sp>
      <p:pic>
        <p:nvPicPr>
          <p:cNvPr id="7" name="G2_L4_kihon_v5_help">
            <a:hlinkClick r:id="" action="ppaction://media"/>
            <a:extLst>
              <a:ext uri="{FF2B5EF4-FFF2-40B4-BE49-F238E27FC236}">
                <a16:creationId xmlns:a16="http://schemas.microsoft.com/office/drawing/2014/main" id="{D34D54B7-E17F-4CFF-8076-090292C6F3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951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8356FB-A088-4735-BCA7-51DA3A39749F}"/>
              </a:ext>
            </a:extLst>
          </p:cNvPr>
          <p:cNvGrpSpPr/>
          <p:nvPr/>
        </p:nvGrpSpPr>
        <p:grpSpPr>
          <a:xfrm>
            <a:off x="206478" y="1686642"/>
            <a:ext cx="8731046" cy="3484716"/>
            <a:chOff x="206478" y="2092579"/>
            <a:chExt cx="8731046" cy="348471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92579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を教える</a:t>
              </a:r>
            </a:p>
          </p:txBody>
        </p:sp>
      </p:grpSp>
      <p:pic>
        <p:nvPicPr>
          <p:cNvPr id="4" name="G2_L4_kihon_v6_tell">
            <a:hlinkClick r:id="" action="ppaction://media"/>
            <a:extLst>
              <a:ext uri="{FF2B5EF4-FFF2-40B4-BE49-F238E27FC236}">
                <a16:creationId xmlns:a16="http://schemas.microsoft.com/office/drawing/2014/main" id="{14801F13-BD41-44E1-85E6-833A202BD8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04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6_tell">
            <a:hlinkClick r:id="" action="ppaction://media"/>
            <a:extLst>
              <a:ext uri="{FF2B5EF4-FFF2-40B4-BE49-F238E27FC236}">
                <a16:creationId xmlns:a16="http://schemas.microsoft.com/office/drawing/2014/main" id="{07E117EE-2ADB-4296-862F-B308C880A3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040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を教える</a:t>
            </a:r>
          </a:p>
        </p:txBody>
      </p:sp>
      <p:pic>
        <p:nvPicPr>
          <p:cNvPr id="6" name="G2_L4_kihon_v6_tell">
            <a:hlinkClick r:id="" action="ppaction://media"/>
            <a:extLst>
              <a:ext uri="{FF2B5EF4-FFF2-40B4-BE49-F238E27FC236}">
                <a16:creationId xmlns:a16="http://schemas.microsoft.com/office/drawing/2014/main" id="{7F39C5E1-7734-4D54-BF49-289BF691EC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04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4_kihon_v7_way">
            <a:hlinkClick r:id="" action="ppaction://media"/>
            <a:extLst>
              <a:ext uri="{FF2B5EF4-FFF2-40B4-BE49-F238E27FC236}">
                <a16:creationId xmlns:a16="http://schemas.microsoft.com/office/drawing/2014/main" id="{CDB5F234-E2F3-44CA-863D-9C7123A62D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68288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30B0232-D71B-175F-581C-5AB43939668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7FD3A4B-B5D1-ADDD-6452-94603FE9D39E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D56F0E5-2701-E62B-BDC4-52B0F6F3CCA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69545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7_way">
            <a:hlinkClick r:id="" action="ppaction://media"/>
            <a:extLst>
              <a:ext uri="{FF2B5EF4-FFF2-40B4-BE49-F238E27FC236}">
                <a16:creationId xmlns:a16="http://schemas.microsoft.com/office/drawing/2014/main" id="{E6E6B330-2ABD-49DF-8D94-AAE64BE096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68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3820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4_kihon_v7_way">
            <a:hlinkClick r:id="" action="ppaction://media"/>
            <a:extLst>
              <a:ext uri="{FF2B5EF4-FFF2-40B4-BE49-F238E27FC236}">
                <a16:creationId xmlns:a16="http://schemas.microsoft.com/office/drawing/2014/main" id="{8865814D-1C67-4A05-8A74-DCFC73293B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682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64B969-AB11-0B21-2F52-E808176FB7C9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道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195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B10EE4-BEF0-472C-9F0B-3F3F39FB543D}"/>
              </a:ext>
            </a:extLst>
          </p:cNvPr>
          <p:cNvGrpSpPr/>
          <p:nvPr/>
        </p:nvGrpSpPr>
        <p:grpSpPr>
          <a:xfrm>
            <a:off x="206478" y="1673390"/>
            <a:ext cx="8731046" cy="3511220"/>
            <a:chOff x="206478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を運ぶ</a:t>
              </a:r>
            </a:p>
          </p:txBody>
        </p:sp>
      </p:grpSp>
      <p:pic>
        <p:nvPicPr>
          <p:cNvPr id="2" name="G2_L4_kihon_v8_carry">
            <a:hlinkClick r:id="" action="ppaction://media"/>
            <a:extLst>
              <a:ext uri="{FF2B5EF4-FFF2-40B4-BE49-F238E27FC236}">
                <a16:creationId xmlns:a16="http://schemas.microsoft.com/office/drawing/2014/main" id="{3A4BD2DC-A76C-44DB-9674-B68295127F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92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E45C458-E205-E798-0B1F-354C8CD05D4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21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carry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8_carry">
            <a:hlinkClick r:id="" action="ppaction://media"/>
            <a:extLst>
              <a:ext uri="{FF2B5EF4-FFF2-40B4-BE49-F238E27FC236}">
                <a16:creationId xmlns:a16="http://schemas.microsoft.com/office/drawing/2014/main" id="{BFB559EE-E755-41F7-BAEE-4EAE8BBBF0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92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D0FBB9B-2206-0076-94FB-E0AB93D59B1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5506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を運ぶ</a:t>
            </a:r>
          </a:p>
        </p:txBody>
      </p:sp>
      <p:pic>
        <p:nvPicPr>
          <p:cNvPr id="6" name="G2_L4_kihon_v8_carry">
            <a:hlinkClick r:id="" action="ppaction://media"/>
            <a:extLst>
              <a:ext uri="{FF2B5EF4-FFF2-40B4-BE49-F238E27FC236}">
                <a16:creationId xmlns:a16="http://schemas.microsoft.com/office/drawing/2014/main" id="{F123D8D9-265F-4A7A-BC39-2F875F9972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66888" y="920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505717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5D71E-7B7E-567E-1031-0644F294A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491530-FA50-FFDB-05EE-E35F89C5597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5DA26E4-0B00-4480-31CF-338F75CB21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4B780A-55D7-248F-D5F7-8A56A8A2996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409DC84-F8A1-CA12-91D7-74723913558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94F443-6132-5F90-8A58-C87437AE044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DD4A8AA-7AC7-B9A9-A66D-882851AC3403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を開ける</a:t>
              </a:r>
            </a:p>
          </p:txBody>
        </p:sp>
      </p:grpSp>
      <p:pic>
        <p:nvPicPr>
          <p:cNvPr id="4" name="G2_L4_kihon_v1_open">
            <a:hlinkClick r:id="" action="ppaction://media"/>
            <a:extLst>
              <a:ext uri="{FF2B5EF4-FFF2-40B4-BE49-F238E27FC236}">
                <a16:creationId xmlns:a16="http://schemas.microsoft.com/office/drawing/2014/main" id="{82058978-6CFE-83BD-C59C-B1B5698E41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FD62D-AF6D-EDD2-B71C-9DC45F025768}"/>
              </a:ext>
            </a:extLst>
          </p:cNvPr>
          <p:cNvSpPr/>
          <p:nvPr/>
        </p:nvSpPr>
        <p:spPr>
          <a:xfrm>
            <a:off x="3000375" y="3402390"/>
            <a:ext cx="31527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9765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74496-DC60-F6E5-9F70-325CDC715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CC19BAA-D034-3C43-8607-5F42EA1E251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FED8C8-3084-FF14-1461-583DF5AAA1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C35810-7245-53FE-7490-06005BA1F1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AC280C8-8A2A-F844-319C-DE84E15F9389}"/>
              </a:ext>
            </a:extLst>
          </p:cNvPr>
          <p:cNvGrpSpPr/>
          <p:nvPr/>
        </p:nvGrpSpPr>
        <p:grpSpPr>
          <a:xfrm>
            <a:off x="676275" y="1320731"/>
            <a:ext cx="7791450" cy="4216538"/>
            <a:chOff x="676275" y="1360757"/>
            <a:chExt cx="7791450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7234B24-4F2B-0588-1FBB-89AE1B439F8D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F39F0FC-FD11-FEDC-CC36-D8B4EFBCA459}"/>
                </a:ext>
              </a:extLst>
            </p:cNvPr>
            <p:cNvSpPr txBox="1"/>
            <p:nvPr/>
          </p:nvSpPr>
          <p:spPr>
            <a:xfrm>
              <a:off x="676275" y="4007635"/>
              <a:ext cx="77914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window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4_kihon_v2_window">
            <a:hlinkClick r:id="" action="ppaction://media"/>
            <a:extLst>
              <a:ext uri="{FF2B5EF4-FFF2-40B4-BE49-F238E27FC236}">
                <a16:creationId xmlns:a16="http://schemas.microsoft.com/office/drawing/2014/main" id="{675ACDE6-A70A-FED7-E9F2-F417D1BD1F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BC78CA-5085-D0E1-A490-7042899ADA29}"/>
              </a:ext>
            </a:extLst>
          </p:cNvPr>
          <p:cNvSpPr/>
          <p:nvPr/>
        </p:nvSpPr>
        <p:spPr>
          <a:xfrm>
            <a:off x="2028825" y="3771176"/>
            <a:ext cx="50958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1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407FFCC-A346-4AF7-B637-1C97DA83BA8A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を開ける</a:t>
              </a:r>
            </a:p>
          </p:txBody>
        </p:sp>
      </p:grpSp>
      <p:pic>
        <p:nvPicPr>
          <p:cNvPr id="4" name="G2_L4_kihon_v1_open">
            <a:hlinkClick r:id="" action="ppaction://media"/>
            <a:extLst>
              <a:ext uri="{FF2B5EF4-FFF2-40B4-BE49-F238E27FC236}">
                <a16:creationId xmlns:a16="http://schemas.microsoft.com/office/drawing/2014/main" id="{D583BCEE-6B29-411B-9BA7-E8DAB3744B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59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DCA36-CEDC-289B-C1EE-9F822CEC3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047718-361D-F236-1D30-8FAA2EC956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7CDCFA-829C-556F-2890-727C7B81A1F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B2CA988-4895-9A22-C660-0F64BD52F6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FCAA144-9FB7-F9E9-2FA6-5F09E8445D3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DFCDF57-A49A-6B3D-8D11-263A9925BB7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CE5F51-1C18-7992-C7B1-B05ADD1B352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を使う</a:t>
              </a:r>
            </a:p>
          </p:txBody>
        </p:sp>
      </p:grpSp>
      <p:pic>
        <p:nvPicPr>
          <p:cNvPr id="4" name="G2_L4_kihon_v3_use">
            <a:hlinkClick r:id="" action="ppaction://media"/>
            <a:extLst>
              <a:ext uri="{FF2B5EF4-FFF2-40B4-BE49-F238E27FC236}">
                <a16:creationId xmlns:a16="http://schemas.microsoft.com/office/drawing/2014/main" id="{2216D3DD-15F7-F809-3721-361810BEE3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ABBF85-B384-17AA-84E3-9458A22AE7BB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685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7F41-8ABF-9F54-178A-A8B1B2BAB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C0D31D4-940E-A562-B845-A53E4C2F16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D0E7BE1-7E0D-B2CF-76E8-2FD71CF0FA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2DBCBB9-1297-A2E4-75CE-867C828BBAE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06CA664-715B-D3E5-F10F-D927FCB65947}"/>
              </a:ext>
            </a:extLst>
          </p:cNvPr>
          <p:cNvGrpSpPr/>
          <p:nvPr/>
        </p:nvGrpSpPr>
        <p:grpSpPr>
          <a:xfrm>
            <a:off x="152400" y="1859340"/>
            <a:ext cx="8839200" cy="3016210"/>
            <a:chOff x="152400" y="2437975"/>
            <a:chExt cx="8839200" cy="301621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1FC1C70-9443-37C4-0AB4-C81CB81CF574}"/>
                </a:ext>
              </a:extLst>
            </p:cNvPr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コンピュータ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712B64-08EF-7657-396C-93AC124A4A65}"/>
                </a:ext>
              </a:extLst>
            </p:cNvPr>
            <p:cNvSpPr txBox="1"/>
            <p:nvPr/>
          </p:nvSpPr>
          <p:spPr>
            <a:xfrm>
              <a:off x="152400" y="4007635"/>
              <a:ext cx="8839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computer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4_kihon_v4_computer">
            <a:hlinkClick r:id="" action="ppaction://media"/>
            <a:extLst>
              <a:ext uri="{FF2B5EF4-FFF2-40B4-BE49-F238E27FC236}">
                <a16:creationId xmlns:a16="http://schemas.microsoft.com/office/drawing/2014/main" id="{0D2D433A-2F1F-2318-8765-7AF2C3019A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2128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EB95B4D-05D6-AE21-44C7-BDF6978AC721}"/>
              </a:ext>
            </a:extLst>
          </p:cNvPr>
          <p:cNvSpPr/>
          <p:nvPr/>
        </p:nvSpPr>
        <p:spPr>
          <a:xfrm>
            <a:off x="1609725" y="3286666"/>
            <a:ext cx="5934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02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BD912-F7B7-CA3D-3492-334307659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AFC4123-E38B-9BE7-4DC7-64C88B8D91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89BAF9-4362-8DB9-7F80-EBE543BACDD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7589B5-95F9-4177-C9FC-F24AFFB635B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82C2D3C-D073-C36F-6F8B-72E32FB74BE6}"/>
              </a:ext>
            </a:extLst>
          </p:cNvPr>
          <p:cNvGrpSpPr/>
          <p:nvPr/>
        </p:nvGrpSpPr>
        <p:grpSpPr>
          <a:xfrm>
            <a:off x="206478" y="1686642"/>
            <a:ext cx="8731046" cy="3484716"/>
            <a:chOff x="206478" y="2145587"/>
            <a:chExt cx="8731046" cy="348471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E300351-951E-8DD6-A657-05AAC3DFF90D}"/>
                </a:ext>
              </a:extLst>
            </p:cNvPr>
            <p:cNvSpPr txBox="1"/>
            <p:nvPr/>
          </p:nvSpPr>
          <p:spPr>
            <a:xfrm>
              <a:off x="1205948" y="406064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help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581B8DA-9E2A-6605-7222-C5DB98A821C3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を手伝う</a:t>
              </a:r>
            </a:p>
          </p:txBody>
        </p:sp>
      </p:grpSp>
      <p:pic>
        <p:nvPicPr>
          <p:cNvPr id="4" name="G2_L4_kihon_v5_help">
            <a:hlinkClick r:id="" action="ppaction://media"/>
            <a:extLst>
              <a:ext uri="{FF2B5EF4-FFF2-40B4-BE49-F238E27FC236}">
                <a16:creationId xmlns:a16="http://schemas.microsoft.com/office/drawing/2014/main" id="{6C8F9763-3C22-D6C0-9F16-5FD3848B03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1826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8B825B-0634-5E32-27AA-1DB70146BD0B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841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794A0-68C7-551A-0A44-B40F196AB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A1626A-A00E-E2B7-EB35-9F6120551D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AF9254-656A-F317-503F-2E43464AB78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8881585-74A1-FE5B-5061-B9B3DD746C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457E873-3D93-467A-0051-8DD8283F46DF}"/>
              </a:ext>
            </a:extLst>
          </p:cNvPr>
          <p:cNvGrpSpPr/>
          <p:nvPr/>
        </p:nvGrpSpPr>
        <p:grpSpPr>
          <a:xfrm>
            <a:off x="206478" y="1686642"/>
            <a:ext cx="8731046" cy="3484716"/>
            <a:chOff x="206478" y="2092579"/>
            <a:chExt cx="8731046" cy="348471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2945386-3DDF-86E5-5C81-4929CF3BBDE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8FA7C60-9F2D-785C-2E75-F493CC1E45F6}"/>
                </a:ext>
              </a:extLst>
            </p:cNvPr>
            <p:cNvSpPr txBox="1"/>
            <p:nvPr/>
          </p:nvSpPr>
          <p:spPr>
            <a:xfrm>
              <a:off x="206478" y="2092579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を教える</a:t>
              </a:r>
            </a:p>
          </p:txBody>
        </p:sp>
      </p:grpSp>
      <p:pic>
        <p:nvPicPr>
          <p:cNvPr id="4" name="G2_L4_kihon_v6_tell">
            <a:hlinkClick r:id="" action="ppaction://media"/>
            <a:extLst>
              <a:ext uri="{FF2B5EF4-FFF2-40B4-BE49-F238E27FC236}">
                <a16:creationId xmlns:a16="http://schemas.microsoft.com/office/drawing/2014/main" id="{1B5FDB70-8659-B21E-962E-C0E58658C2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8302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8ADD66-130F-0CCE-EC24-D546C63AF75F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209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2BB2A-8EF0-ED2B-580C-F541738A7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2A76CA-C5B5-0251-D5F9-8E88F4A541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EA10C1-6CC7-15D5-D070-B8022A741A4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FFA585-642A-4C0D-FA8C-6F6D5E1C0A5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2" name="G2_L4_kihon_v7_way">
            <a:hlinkClick r:id="" action="ppaction://media"/>
            <a:extLst>
              <a:ext uri="{FF2B5EF4-FFF2-40B4-BE49-F238E27FC236}">
                <a16:creationId xmlns:a16="http://schemas.microsoft.com/office/drawing/2014/main" id="{D727C1B9-B51A-8122-9C40-C2B90A40A4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268288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5AB34D1-E2C2-0600-8E92-E45816E2DD05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F64E9B1-4BD8-B505-DC07-40561A4E2EFF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973F7F0-2B49-7634-357B-05B3D47FEC2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D7CFE35-67C0-F8DD-9691-C5558547A564}"/>
              </a:ext>
            </a:extLst>
          </p:cNvPr>
          <p:cNvSpPr/>
          <p:nvPr/>
        </p:nvSpPr>
        <p:spPr>
          <a:xfrm>
            <a:off x="3133725" y="3823671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5192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F8DBE-AD06-A232-AD82-B9B540AC7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D8FD84-0101-CCDD-BF8A-761F86C2F22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DA0582B-BC9E-5D0B-E78C-8081ECC0192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841AC4D-39DF-D803-B291-5B56203B70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E8C36F-9B58-8FAB-AC58-8365418610A9}"/>
              </a:ext>
            </a:extLst>
          </p:cNvPr>
          <p:cNvGrpSpPr/>
          <p:nvPr/>
        </p:nvGrpSpPr>
        <p:grpSpPr>
          <a:xfrm>
            <a:off x="206478" y="1673390"/>
            <a:ext cx="8731046" cy="3511220"/>
            <a:chOff x="206478" y="2066075"/>
            <a:chExt cx="8731046" cy="35112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1FF4344-15B3-D411-5A41-38BD2270459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carry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0A69AA8-B83C-C17F-F7CA-A95379FF60F4}"/>
                </a:ext>
              </a:extLst>
            </p:cNvPr>
            <p:cNvSpPr txBox="1"/>
            <p:nvPr/>
          </p:nvSpPr>
          <p:spPr>
            <a:xfrm>
              <a:off x="206478" y="2066075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を運ぶ</a:t>
              </a:r>
            </a:p>
          </p:txBody>
        </p:sp>
      </p:grpSp>
      <p:pic>
        <p:nvPicPr>
          <p:cNvPr id="2" name="G2_L4_kihon_v8_carry">
            <a:hlinkClick r:id="" action="ppaction://media"/>
            <a:extLst>
              <a:ext uri="{FF2B5EF4-FFF2-40B4-BE49-F238E27FC236}">
                <a16:creationId xmlns:a16="http://schemas.microsoft.com/office/drawing/2014/main" id="{88E884BF-E195-7203-AE92-E7D6D22053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920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5726AB-E5D9-C5CC-4038-67286143E03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DFCC278-25CE-FD2A-31E5-8A9055933DA5}"/>
              </a:ext>
            </a:extLst>
          </p:cNvPr>
          <p:cNvSpPr/>
          <p:nvPr/>
        </p:nvSpPr>
        <p:spPr>
          <a:xfrm>
            <a:off x="2828925" y="3402390"/>
            <a:ext cx="34956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957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open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1_open">
            <a:hlinkClick r:id="" action="ppaction://media"/>
            <a:extLst>
              <a:ext uri="{FF2B5EF4-FFF2-40B4-BE49-F238E27FC236}">
                <a16:creationId xmlns:a16="http://schemas.microsoft.com/office/drawing/2014/main" id="{4AE90444-5E7E-47D0-833A-99B5538F30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1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を開ける</a:t>
            </a:r>
          </a:p>
        </p:txBody>
      </p:sp>
      <p:pic>
        <p:nvPicPr>
          <p:cNvPr id="6" name="G2_L4_kihon_v1_open">
            <a:hlinkClick r:id="" action="ppaction://media"/>
            <a:extLst>
              <a:ext uri="{FF2B5EF4-FFF2-40B4-BE49-F238E27FC236}">
                <a16:creationId xmlns:a16="http://schemas.microsoft.com/office/drawing/2014/main" id="{AEDA797A-BFC9-4FAE-93DA-2566B780CC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212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92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A9DD3D-CA0D-4208-BF12-9ADC75204485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窓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4_kihon_v2_window">
            <a:hlinkClick r:id="" action="ppaction://media"/>
            <a:extLst>
              <a:ext uri="{FF2B5EF4-FFF2-40B4-BE49-F238E27FC236}">
                <a16:creationId xmlns:a16="http://schemas.microsoft.com/office/drawing/2014/main" id="{7F76EB6D-6E1E-45B8-84E6-3F773C7AED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5759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95130" y="2382560"/>
            <a:ext cx="75537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window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4_kihon_v2_window">
            <a:hlinkClick r:id="" action="ppaction://media"/>
            <a:extLst>
              <a:ext uri="{FF2B5EF4-FFF2-40B4-BE49-F238E27FC236}">
                <a16:creationId xmlns:a16="http://schemas.microsoft.com/office/drawing/2014/main" id="{CC95485B-35FC-4D1D-89CC-8F601B95DA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9330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E4220C-7A68-4BB3-8641-20D4D0410537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窓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4_kihon_v2_window">
            <a:hlinkClick r:id="" action="ppaction://media"/>
            <a:extLst>
              <a:ext uri="{FF2B5EF4-FFF2-40B4-BE49-F238E27FC236}">
                <a16:creationId xmlns:a16="http://schemas.microsoft.com/office/drawing/2014/main" id="{02652F08-DD73-43C7-9659-2AA874A002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444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92E6D6-D2E0-444A-98C8-99B8E9FF98C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を使う</a:t>
              </a:r>
            </a:p>
          </p:txBody>
        </p:sp>
      </p:grpSp>
      <p:pic>
        <p:nvPicPr>
          <p:cNvPr id="4" name="G2_L4_kihon_v3_use">
            <a:hlinkClick r:id="" action="ppaction://media"/>
            <a:extLst>
              <a:ext uri="{FF2B5EF4-FFF2-40B4-BE49-F238E27FC236}">
                <a16:creationId xmlns:a16="http://schemas.microsoft.com/office/drawing/2014/main" id="{FFDCAFA5-C541-43EF-9616-9DCAA9237B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349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16990</TotalTime>
  <Words>160</Words>
  <Application>Microsoft Office PowerPoint</Application>
  <PresentationFormat>画面に合わせる (4:3)</PresentationFormat>
  <Paragraphs>65</Paragraphs>
  <Slides>35</Slides>
  <Notes>1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2073</cp:revision>
  <cp:lastPrinted>2016-06-23T16:36:17Z</cp:lastPrinted>
  <dcterms:created xsi:type="dcterms:W3CDTF">2016-05-30T03:13:09Z</dcterms:created>
  <dcterms:modified xsi:type="dcterms:W3CDTF">2025-12-23T07:20:13Z</dcterms:modified>
</cp:coreProperties>
</file>