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717" r:id="rId4"/>
    <p:sldId id="3718" r:id="rId5"/>
    <p:sldId id="3719" r:id="rId6"/>
    <p:sldId id="2841" r:id="rId7"/>
    <p:sldId id="2842" r:id="rId8"/>
    <p:sldId id="2843" r:id="rId9"/>
    <p:sldId id="3720" r:id="rId10"/>
    <p:sldId id="3721" r:id="rId11"/>
    <p:sldId id="3722" r:id="rId12"/>
    <p:sldId id="4217" r:id="rId13"/>
    <p:sldId id="4218" r:id="rId14"/>
    <p:sldId id="4219" r:id="rId15"/>
    <p:sldId id="4232" r:id="rId16"/>
    <p:sldId id="4233" r:id="rId17"/>
    <p:sldId id="4234" r:id="rId18"/>
    <p:sldId id="4235" r:id="rId19"/>
    <p:sldId id="4236" r:id="rId20"/>
    <p:sldId id="4237" r:id="rId21"/>
    <p:sldId id="3506" r:id="rId22"/>
    <p:sldId id="3507" r:id="rId23"/>
    <p:sldId id="3508" r:id="rId24"/>
    <p:sldId id="3537" r:id="rId25"/>
    <p:sldId id="3538" r:id="rId26"/>
    <p:sldId id="3539" r:id="rId27"/>
    <p:sldId id="4238" r:id="rId28"/>
    <p:sldId id="4239" r:id="rId29"/>
    <p:sldId id="4240" r:id="rId30"/>
    <p:sldId id="4229" r:id="rId31"/>
    <p:sldId id="4230" r:id="rId32"/>
    <p:sldId id="4231" r:id="rId33"/>
    <p:sldId id="3646" r:id="rId34"/>
    <p:sldId id="4241" r:id="rId35"/>
    <p:sldId id="4242" r:id="rId36"/>
    <p:sldId id="4243" r:id="rId37"/>
    <p:sldId id="4244" r:id="rId38"/>
    <p:sldId id="4245" r:id="rId39"/>
    <p:sldId id="4246" r:id="rId40"/>
    <p:sldId id="4247" r:id="rId41"/>
    <p:sldId id="4248" r:id="rId42"/>
    <p:sldId id="4249" r:id="rId43"/>
    <p:sldId id="4250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16E64-8559-4E02-28BB-A72E01536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87A1B3-3C25-2869-A7DD-21EEAE1217A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3AA757C-E96F-43D3-4374-8C01E7D425DF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way">
            <a:hlinkClick r:id="" action="ppaction://media"/>
            <a:extLst>
              <a:ext uri="{FF2B5EF4-FFF2-40B4-BE49-F238E27FC236}">
                <a16:creationId xmlns:a16="http://schemas.microsoft.com/office/drawing/2014/main" id="{F51CE5ED-B3DB-7B05-663E-8CA247E81F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55700" y="1209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14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76972-A282-A2C7-B693-3D3917C6B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6A8C6C2-0C00-2768-AD79-DEEFD220153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C65D93-B6D2-003A-95D1-87C7CFC48287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道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ay">
            <a:hlinkClick r:id="" action="ppaction://media"/>
            <a:extLst>
              <a:ext uri="{FF2B5EF4-FFF2-40B4-BE49-F238E27FC236}">
                <a16:creationId xmlns:a16="http://schemas.microsoft.com/office/drawing/2014/main" id="{23DF55DB-DCA7-700B-B24E-AAC37C9A52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55700" y="1209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1483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3ADF-BDD2-F81D-DDB9-FE8CBE9C0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B57479-F6E8-AF71-6BF4-BFACBCC19D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E09E02-15A9-5B93-37FD-16D39CA45364}"/>
              </a:ext>
            </a:extLst>
          </p:cNvPr>
          <p:cNvGrpSpPr/>
          <p:nvPr/>
        </p:nvGrpSpPr>
        <p:grpSpPr>
          <a:xfrm>
            <a:off x="0" y="1715332"/>
            <a:ext cx="9144000" cy="3304226"/>
            <a:chOff x="0" y="1983250"/>
            <a:chExt cx="9144000" cy="330422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B7336F8-2141-423E-2C8F-9578F38F132C}"/>
                </a:ext>
              </a:extLst>
            </p:cNvPr>
            <p:cNvSpPr txBox="1"/>
            <p:nvPr/>
          </p:nvSpPr>
          <p:spPr>
            <a:xfrm>
              <a:off x="0" y="408714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[d--------] [s----]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7A6D21-7B30-967C-0ADF-DD931DF7B6DD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デパート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department store">
            <a:hlinkClick r:id="" action="ppaction://media"/>
            <a:extLst>
              <a:ext uri="{FF2B5EF4-FFF2-40B4-BE49-F238E27FC236}">
                <a16:creationId xmlns:a16="http://schemas.microsoft.com/office/drawing/2014/main" id="{9AC5CB52-B667-A349-4812-228E910357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4788" y="1543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1836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620F-D00F-3B52-6A6C-2A2D82A05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670BB2-BB3D-3B7A-3B9F-4986292178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65F5EA-E681-6516-357F-F89FA7220C33}"/>
              </a:ext>
            </a:extLst>
          </p:cNvPr>
          <p:cNvSpPr txBox="1"/>
          <p:nvPr/>
        </p:nvSpPr>
        <p:spPr>
          <a:xfrm>
            <a:off x="318052" y="2644170"/>
            <a:ext cx="8507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department store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department store">
            <a:hlinkClick r:id="" action="ppaction://media"/>
            <a:extLst>
              <a:ext uri="{FF2B5EF4-FFF2-40B4-BE49-F238E27FC236}">
                <a16:creationId xmlns:a16="http://schemas.microsoft.com/office/drawing/2014/main" id="{454372DC-25AE-542F-AD8A-C50A04AB4C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4788" y="1543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216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CA5A4-5F46-F632-775A-88CBD61F2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61E0D4-E4F7-694F-123D-6DA5B6637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45E655E-5FD1-482D-E215-4B259676FEA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デパート</a:t>
            </a:r>
          </a:p>
        </p:txBody>
      </p:sp>
      <p:pic>
        <p:nvPicPr>
          <p:cNvPr id="2" name="department store">
            <a:hlinkClick r:id="" action="ppaction://media"/>
            <a:extLst>
              <a:ext uri="{FF2B5EF4-FFF2-40B4-BE49-F238E27FC236}">
                <a16:creationId xmlns:a16="http://schemas.microsoft.com/office/drawing/2014/main" id="{A7AF2529-4A1D-F1BD-237D-0D3534AD0C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4788" y="1543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11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21654-7033-8C8B-C49C-CCC09AD71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1246566-CBDC-679B-0CD1-F365CCD42EA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960878A-9BCF-B211-825E-7D8E25299418}"/>
              </a:ext>
            </a:extLst>
          </p:cNvPr>
          <p:cNvGrpSpPr/>
          <p:nvPr/>
        </p:nvGrpSpPr>
        <p:grpSpPr>
          <a:xfrm>
            <a:off x="0" y="1130144"/>
            <a:ext cx="9144000" cy="4597712"/>
            <a:chOff x="0" y="551673"/>
            <a:chExt cx="9144000" cy="459771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72B91B-5177-041E-BFBF-1E3AD4ED5A5D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8DBF23-8FF0-AB0E-E278-FC6C8A4B060E}"/>
                </a:ext>
              </a:extLst>
            </p:cNvPr>
            <p:cNvSpPr txBox="1"/>
            <p:nvPr/>
          </p:nvSpPr>
          <p:spPr>
            <a:xfrm>
              <a:off x="815009" y="551673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絵・図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をかく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draw">
            <a:hlinkClick r:id="" action="ppaction://media"/>
            <a:extLst>
              <a:ext uri="{FF2B5EF4-FFF2-40B4-BE49-F238E27FC236}">
                <a16:creationId xmlns:a16="http://schemas.microsoft.com/office/drawing/2014/main" id="{0F7B48EA-ED1C-B62F-9087-7A2DDBC9BE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658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721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0BE70-EA0A-EFCD-85AB-B8E06BAA5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71F0AA5-F256-645A-FDB8-7CBF7CF79C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1CE520-65C4-ADDB-5977-BBD22DF2C5CB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draw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draw">
            <a:hlinkClick r:id="" action="ppaction://media"/>
            <a:extLst>
              <a:ext uri="{FF2B5EF4-FFF2-40B4-BE49-F238E27FC236}">
                <a16:creationId xmlns:a16="http://schemas.microsoft.com/office/drawing/2014/main" id="{620AB3C7-4505-B811-32C3-CCDDFC438E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658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5270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27163-C52B-D823-461C-DE9D77AE3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3A1873-0B65-AD6E-426E-5E8F2B97BB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2FCBE72-1E7C-E4AF-D84A-18DEEEE222F1}"/>
              </a:ext>
            </a:extLst>
          </p:cNvPr>
          <p:cNvSpPr txBox="1"/>
          <p:nvPr/>
        </p:nvSpPr>
        <p:spPr>
          <a:xfrm>
            <a:off x="815009" y="1943978"/>
            <a:ext cx="7513983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絵・図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をかく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draw">
            <a:hlinkClick r:id="" action="ppaction://media"/>
            <a:extLst>
              <a:ext uri="{FF2B5EF4-FFF2-40B4-BE49-F238E27FC236}">
                <a16:creationId xmlns:a16="http://schemas.microsoft.com/office/drawing/2014/main" id="{DB54405A-A0BF-2E59-17F9-8E8FD838EC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658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5572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map">
            <a:hlinkClick r:id="" action="ppaction://media"/>
            <a:extLst>
              <a:ext uri="{FF2B5EF4-FFF2-40B4-BE49-F238E27FC236}">
                <a16:creationId xmlns:a16="http://schemas.microsoft.com/office/drawing/2014/main" id="{DA16B70E-4064-52A0-09C7-0EEC4852ED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3188" y="803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3034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9DC4E5-C096-04FE-7C5D-159F5A761B6A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map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map">
            <a:hlinkClick r:id="" action="ppaction://media"/>
            <a:extLst>
              <a:ext uri="{FF2B5EF4-FFF2-40B4-BE49-F238E27FC236}">
                <a16:creationId xmlns:a16="http://schemas.microsoft.com/office/drawing/2014/main" id="{0CF5E286-B165-5379-8643-70BFE1C80A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3188" y="803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3507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地図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map">
            <a:hlinkClick r:id="" action="ppaction://media"/>
            <a:extLst>
              <a:ext uri="{FF2B5EF4-FFF2-40B4-BE49-F238E27FC236}">
                <a16:creationId xmlns:a16="http://schemas.microsoft.com/office/drawing/2014/main" id="{79740FAE-79C7-14E1-8A43-BCD25C6D3B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3188" y="803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899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631EB2-AD50-45AD-96A5-BC4D121E389C}"/>
              </a:ext>
            </a:extLst>
          </p:cNvPr>
          <p:cNvGrpSpPr/>
          <p:nvPr/>
        </p:nvGrpSpPr>
        <p:grpSpPr>
          <a:xfrm>
            <a:off x="206478" y="2080841"/>
            <a:ext cx="8731046" cy="2957575"/>
            <a:chOff x="206478" y="2619720"/>
            <a:chExt cx="8731046" cy="29575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619720"/>
              <a:ext cx="873104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もまた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～ない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either">
            <a:hlinkClick r:id="" action="ppaction://media"/>
            <a:extLst>
              <a:ext uri="{FF2B5EF4-FFF2-40B4-BE49-F238E27FC236}">
                <a16:creationId xmlns:a16="http://schemas.microsoft.com/office/drawing/2014/main" id="{41F99556-A5A5-463F-007F-6E93DA887B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4950" y="1471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3880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D1999DD-7350-B571-C840-DD63FB4C5414}"/>
              </a:ext>
            </a:extLst>
          </p:cNvPr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either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either">
            <a:hlinkClick r:id="" action="ppaction://media"/>
            <a:extLst>
              <a:ext uri="{FF2B5EF4-FFF2-40B4-BE49-F238E27FC236}">
                <a16:creationId xmlns:a16="http://schemas.microsoft.com/office/drawing/2014/main" id="{912678D8-7ADA-6017-80FB-9AA60FF352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4950" y="1471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904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C0046E4-1593-5719-649A-796FCF93787E}"/>
              </a:ext>
            </a:extLst>
          </p:cNvPr>
          <p:cNvSpPr txBox="1"/>
          <p:nvPr/>
        </p:nvSpPr>
        <p:spPr>
          <a:xfrm>
            <a:off x="206477" y="2828836"/>
            <a:ext cx="87310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もまた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～ない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either">
            <a:hlinkClick r:id="" action="ppaction://media"/>
            <a:extLst>
              <a:ext uri="{FF2B5EF4-FFF2-40B4-BE49-F238E27FC236}">
                <a16:creationId xmlns:a16="http://schemas.microsoft.com/office/drawing/2014/main" id="{F6C63B22-9B27-E1ED-9B0B-0B970BF2F0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4950" y="1471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5548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493486" y="4007635"/>
              <a:ext cx="815702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どこかへ</a:t>
              </a:r>
            </a:p>
          </p:txBody>
        </p:sp>
      </p:grpSp>
      <p:pic>
        <p:nvPicPr>
          <p:cNvPr id="2" name="somewhere">
            <a:hlinkClick r:id="" action="ppaction://media"/>
            <a:extLst>
              <a:ext uri="{FF2B5EF4-FFF2-40B4-BE49-F238E27FC236}">
                <a16:creationId xmlns:a16="http://schemas.microsoft.com/office/drawing/2014/main" id="{BDE1C5A8-8611-859A-C1F7-AF0AF878AC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7638" y="846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704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62E8AA2-6F96-F1F3-A38C-D3CBC66F09AE}"/>
              </a:ext>
            </a:extLst>
          </p:cNvPr>
          <p:cNvSpPr txBox="1"/>
          <p:nvPr/>
        </p:nvSpPr>
        <p:spPr>
          <a:xfrm>
            <a:off x="410817" y="2613392"/>
            <a:ext cx="8322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somewhere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somewhere">
            <a:hlinkClick r:id="" action="ppaction://media"/>
            <a:extLst>
              <a:ext uri="{FF2B5EF4-FFF2-40B4-BE49-F238E27FC236}">
                <a16:creationId xmlns:a16="http://schemas.microsoft.com/office/drawing/2014/main" id="{953B8EDF-7389-E5C1-4F95-14FE24ED39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7638" y="846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6001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どこかへ</a:t>
            </a:r>
          </a:p>
        </p:txBody>
      </p:sp>
      <p:pic>
        <p:nvPicPr>
          <p:cNvPr id="2" name="somewhere">
            <a:hlinkClick r:id="" action="ppaction://media"/>
            <a:extLst>
              <a:ext uri="{FF2B5EF4-FFF2-40B4-BE49-F238E27FC236}">
                <a16:creationId xmlns:a16="http://schemas.microsoft.com/office/drawing/2014/main" id="{28D05008-6D93-6D75-7501-3B750AA432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7638" y="846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7364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3ADF-BDD2-F81D-DDB9-FE8CBE9C0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B57479-F6E8-AF71-6BF4-BFACBCC19D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E09E02-15A9-5B93-37FD-16D39CA45364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B7336F8-2141-423E-2C8F-9578F38F132C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[o---] [t----]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7A6D21-7B30-967C-0ADF-DD931DF7B6DD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あちらに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over there">
            <a:hlinkClick r:id="" action="ppaction://media"/>
            <a:extLst>
              <a:ext uri="{FF2B5EF4-FFF2-40B4-BE49-F238E27FC236}">
                <a16:creationId xmlns:a16="http://schemas.microsoft.com/office/drawing/2014/main" id="{61B9FFD0-F749-2325-DC6A-731DFCBD9E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6550" y="1963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6345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620F-D00F-3B52-6A6C-2A2D82A05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670BB2-BB3D-3B7A-3B9F-4986292178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65F5EA-E681-6516-357F-F89FA7220C33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over there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over there">
            <a:hlinkClick r:id="" action="ppaction://media"/>
            <a:extLst>
              <a:ext uri="{FF2B5EF4-FFF2-40B4-BE49-F238E27FC236}">
                <a16:creationId xmlns:a16="http://schemas.microsoft.com/office/drawing/2014/main" id="{28906EF5-3108-7988-F06F-3C21D82123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6550" y="1963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1798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CA5A4-5F46-F632-775A-88CBD61F2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61E0D4-E4F7-694F-123D-6DA5B6637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45E655E-5FD1-482D-E215-4B259676FEA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あちらに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over there">
            <a:hlinkClick r:id="" action="ppaction://media"/>
            <a:extLst>
              <a:ext uri="{FF2B5EF4-FFF2-40B4-BE49-F238E27FC236}">
                <a16:creationId xmlns:a16="http://schemas.microsoft.com/office/drawing/2014/main" id="{DC089089-B531-341B-D8F7-EEFC04D75D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6550" y="1963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6369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D07E0-281D-FB91-92D9-CA13024D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C032C28-0C08-24C5-8150-904D208554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8D3BF3B-F33A-2A2D-9F76-EC3094425E8C}"/>
              </a:ext>
            </a:extLst>
          </p:cNvPr>
          <p:cNvGrpSpPr/>
          <p:nvPr/>
        </p:nvGrpSpPr>
        <p:grpSpPr>
          <a:xfrm>
            <a:off x="206477" y="1636202"/>
            <a:ext cx="8731046" cy="3462486"/>
            <a:chOff x="206477" y="1991699"/>
            <a:chExt cx="8731046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C79E2AD-0C79-0E43-B2EF-EAB68008735F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[o--] [d--]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54B41B6-6297-D7B5-E0F8-7C4D0E792E95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ある日</a:t>
              </a:r>
            </a:p>
          </p:txBody>
        </p:sp>
      </p:grpSp>
      <p:pic>
        <p:nvPicPr>
          <p:cNvPr id="2" name="one day">
            <a:hlinkClick r:id="" action="ppaction://media"/>
            <a:extLst>
              <a:ext uri="{FF2B5EF4-FFF2-40B4-BE49-F238E27FC236}">
                <a16:creationId xmlns:a16="http://schemas.microsoft.com/office/drawing/2014/main" id="{8C9C0821-67FF-A7FF-1E30-0F04E53B12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6213" y="701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6224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495590" y="1981738"/>
            <a:ext cx="8152821" cy="2894525"/>
            <a:chOff x="664007" y="1916306"/>
            <a:chExt cx="8152821" cy="289452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[d---] [h---] [t-]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983426" y="1916306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しなくてもよい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BF91115-C923-A22B-4857-8B267D2A9BB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don’thave to">
            <a:hlinkClick r:id="" action="ppaction://media"/>
            <a:extLst>
              <a:ext uri="{FF2B5EF4-FFF2-40B4-BE49-F238E27FC236}">
                <a16:creationId xmlns:a16="http://schemas.microsoft.com/office/drawing/2014/main" id="{23FE61F5-9306-886F-0C5F-2BBF1B9B89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5863" y="947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5535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671E1A-C81B-AE83-BE35-EB40A8D46DA1}"/>
              </a:ext>
            </a:extLst>
          </p:cNvPr>
          <p:cNvSpPr txBox="1"/>
          <p:nvPr/>
        </p:nvSpPr>
        <p:spPr>
          <a:xfrm>
            <a:off x="318052" y="2798058"/>
            <a:ext cx="850789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don’t have to ...</a:t>
            </a:r>
            <a:endParaRPr kumimoji="1" lang="ja-JP" altLang="en-US" sz="7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4C08A76-6467-6344-9FDE-E975FCFB44E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don’thave to">
            <a:hlinkClick r:id="" action="ppaction://media"/>
            <a:extLst>
              <a:ext uri="{FF2B5EF4-FFF2-40B4-BE49-F238E27FC236}">
                <a16:creationId xmlns:a16="http://schemas.microsoft.com/office/drawing/2014/main" id="{C7DB20B6-D1F6-7B2F-63A0-A2C900A68A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5863" y="947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2120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56AE47-827E-1B2E-F1C3-810C62F238B2}"/>
              </a:ext>
            </a:extLst>
          </p:cNvPr>
          <p:cNvSpPr txBox="1"/>
          <p:nvPr/>
        </p:nvSpPr>
        <p:spPr>
          <a:xfrm>
            <a:off x="815009" y="2828836"/>
            <a:ext cx="7513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しなくてもよい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  <p:pic>
        <p:nvPicPr>
          <p:cNvPr id="8" name="don’thave to">
            <a:hlinkClick r:id="" action="ppaction://media"/>
            <a:extLst>
              <a:ext uri="{FF2B5EF4-FFF2-40B4-BE49-F238E27FC236}">
                <a16:creationId xmlns:a16="http://schemas.microsoft.com/office/drawing/2014/main" id="{4A0CB8FE-0D52-B37F-A248-B805E3F6B88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85863" y="947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666862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CDC0D-5CBD-C060-B40F-B45D5A794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0BD476F-73CB-6B33-15EB-0EDEAD55D02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9295ACF-AE9F-B67A-D743-0FF7D12570D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BA9CD4C-1F4A-4699-2628-AB1F614DF8D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941A1F6-8447-AC82-AE14-DC1E0F9858B9}"/>
              </a:ext>
            </a:extLst>
          </p:cNvPr>
          <p:cNvGrpSpPr/>
          <p:nvPr/>
        </p:nvGrpSpPr>
        <p:grpSpPr>
          <a:xfrm>
            <a:off x="206477" y="1636202"/>
            <a:ext cx="8731046" cy="3462486"/>
            <a:chOff x="206477" y="1991699"/>
            <a:chExt cx="8731046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3FFC5A7-105A-A901-2AAD-3B940F5F4F2C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[one] [day]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6919674-F788-6D6C-0023-CAE722E56203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ある日</a:t>
              </a:r>
            </a:p>
          </p:txBody>
        </p:sp>
      </p:grpSp>
      <p:pic>
        <p:nvPicPr>
          <p:cNvPr id="2" name="one day">
            <a:hlinkClick r:id="" action="ppaction://media"/>
            <a:extLst>
              <a:ext uri="{FF2B5EF4-FFF2-40B4-BE49-F238E27FC236}">
                <a16:creationId xmlns:a16="http://schemas.microsoft.com/office/drawing/2014/main" id="{A4EDFD0E-AE54-FFC0-E1DB-50A7B3CB3D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6213" y="701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0DCE2DB-8379-BC27-735B-A59C1F874C52}"/>
              </a:ext>
            </a:extLst>
          </p:cNvPr>
          <p:cNvSpPr/>
          <p:nvPr/>
        </p:nvSpPr>
        <p:spPr>
          <a:xfrm>
            <a:off x="1625601" y="3508200"/>
            <a:ext cx="5943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1925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00AE4-15AA-7263-55D9-8F04351C8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9353157-86A8-0423-F190-BD74081F489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7569421-B99F-0F26-D88F-26464A46470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431ADEF-9F3A-8074-5575-93E0802037F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335F7BB-58CF-6106-8877-18E047AB28A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99BF0E7-4C7E-8CB6-E4C8-EDC745E91CF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talk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DC758D1-D13B-6D47-70B3-C50D915A6AE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話す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alk">
            <a:hlinkClick r:id="" action="ppaction://media"/>
            <a:extLst>
              <a:ext uri="{FF2B5EF4-FFF2-40B4-BE49-F238E27FC236}">
                <a16:creationId xmlns:a16="http://schemas.microsoft.com/office/drawing/2014/main" id="{DE4FC073-E6A8-CFAA-DB4D-81014DACBF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6550" y="122396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399837F-D74E-0432-C22D-0CA2DE85E280}"/>
              </a:ext>
            </a:extLst>
          </p:cNvPr>
          <p:cNvSpPr/>
          <p:nvPr/>
        </p:nvSpPr>
        <p:spPr>
          <a:xfrm>
            <a:off x="3135086" y="3591485"/>
            <a:ext cx="292463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776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D6FD3-147B-83F2-C52B-B9390D77F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8399F0-658D-A1E9-4D8C-FBC1D2B2204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BA6CD81-C542-5128-BF5C-D4DA2312FC1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7DC8696-7658-F427-0647-E2AF7469534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47FEE6D-8ED1-DB57-C667-008E90D54231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C687024-9961-2280-653C-6D15AE8BBDD3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22C3F39-6BAF-D911-456B-3172A1845D7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way">
            <a:hlinkClick r:id="" action="ppaction://media"/>
            <a:extLst>
              <a:ext uri="{FF2B5EF4-FFF2-40B4-BE49-F238E27FC236}">
                <a16:creationId xmlns:a16="http://schemas.microsoft.com/office/drawing/2014/main" id="{90CBE5CD-98ED-4730-076D-72E1650F4A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55700" y="1209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8E1F0D6-02D6-A645-E9BF-E544A572B8BF}"/>
              </a:ext>
            </a:extLst>
          </p:cNvPr>
          <p:cNvSpPr/>
          <p:nvPr/>
        </p:nvSpPr>
        <p:spPr>
          <a:xfrm>
            <a:off x="3251201" y="3771176"/>
            <a:ext cx="2692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2515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BD18E-7779-53EF-EE8E-E23433405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856C5D0-6CE1-1C66-C786-950836B0EDC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4C1E54C-CB42-0C2C-AAFC-EB8A80C4070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BEDD433-C98F-31DC-B66E-FDDBF1F82F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70DC3A5-C01E-6F83-F795-19D403FB97A3}"/>
              </a:ext>
            </a:extLst>
          </p:cNvPr>
          <p:cNvGrpSpPr/>
          <p:nvPr/>
        </p:nvGrpSpPr>
        <p:grpSpPr>
          <a:xfrm>
            <a:off x="0" y="1715332"/>
            <a:ext cx="9144000" cy="3119560"/>
            <a:chOff x="0" y="1983250"/>
            <a:chExt cx="9144000" cy="311956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170E9F0-263C-A441-D189-9114FFB5F6A5}"/>
                </a:ext>
              </a:extLst>
            </p:cNvPr>
            <p:cNvSpPr txBox="1"/>
            <p:nvPr/>
          </p:nvSpPr>
          <p:spPr>
            <a:xfrm>
              <a:off x="0" y="4087147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[department] [store]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CA99A46-953B-7E35-0E0F-C72335D57BEF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デパート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department store">
            <a:hlinkClick r:id="" action="ppaction://media"/>
            <a:extLst>
              <a:ext uri="{FF2B5EF4-FFF2-40B4-BE49-F238E27FC236}">
                <a16:creationId xmlns:a16="http://schemas.microsoft.com/office/drawing/2014/main" id="{98EE424F-6B3C-DBB6-0D0C-9B4BD84FAF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4788" y="15430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BBF816D-1679-1D2C-70EA-DDD91B3B9136}"/>
              </a:ext>
            </a:extLst>
          </p:cNvPr>
          <p:cNvSpPr/>
          <p:nvPr/>
        </p:nvSpPr>
        <p:spPr>
          <a:xfrm>
            <a:off x="578758" y="3513803"/>
            <a:ext cx="4902199" cy="149362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9C4B2E5-738B-E19B-915A-DCDB2E3E3941}"/>
              </a:ext>
            </a:extLst>
          </p:cNvPr>
          <p:cNvSpPr/>
          <p:nvPr/>
        </p:nvSpPr>
        <p:spPr>
          <a:xfrm>
            <a:off x="6266938" y="3513803"/>
            <a:ext cx="2398091" cy="149362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443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3C606-7249-C73B-27E3-4CBD68BB9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CCA46F1-72A6-EC82-7ACD-3C6A517FCBB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45AD606-03D6-176C-74C1-E7DE4E570CE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3243277-5B54-E7EA-2786-75807651A8E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DB40299-68C2-0FC2-D8AA-B6119959F274}"/>
              </a:ext>
            </a:extLst>
          </p:cNvPr>
          <p:cNvGrpSpPr/>
          <p:nvPr/>
        </p:nvGrpSpPr>
        <p:grpSpPr>
          <a:xfrm>
            <a:off x="0" y="1130144"/>
            <a:ext cx="9144000" cy="4597712"/>
            <a:chOff x="0" y="551673"/>
            <a:chExt cx="9144000" cy="459771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A9409CF-CA7D-D22E-5455-CCBADB6EB4EC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draw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77BE744-0CD1-B733-9841-AA360A360A62}"/>
                </a:ext>
              </a:extLst>
            </p:cNvPr>
            <p:cNvSpPr txBox="1"/>
            <p:nvPr/>
          </p:nvSpPr>
          <p:spPr>
            <a:xfrm>
              <a:off x="815009" y="551673"/>
              <a:ext cx="7513983" cy="2970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絵・図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をかく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draw">
            <a:hlinkClick r:id="" action="ppaction://media"/>
            <a:extLst>
              <a:ext uri="{FF2B5EF4-FFF2-40B4-BE49-F238E27FC236}">
                <a16:creationId xmlns:a16="http://schemas.microsoft.com/office/drawing/2014/main" id="{9A010546-0E80-827E-4FE0-C029466CE6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65881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F06B58-9679-3A01-E987-F6D8B4CEA2A2}"/>
              </a:ext>
            </a:extLst>
          </p:cNvPr>
          <p:cNvSpPr/>
          <p:nvPr/>
        </p:nvSpPr>
        <p:spPr>
          <a:xfrm>
            <a:off x="2801258" y="4014258"/>
            <a:ext cx="35922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5991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4080F-FE12-E877-60BC-132B79C6A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10BD43B-9BA9-844D-739A-19329AAC005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A898E45-2E98-BC0A-D85E-820FBE42B39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07FB7AD-B553-A3C7-7789-4E8CB7E0856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8542CF4-4C7F-36D6-5634-A90C41AB3AC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3C415D0-34B6-80A0-F3DF-3A1445D0A7D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AD7341E-F249-E27D-A047-F1AAF75D7D3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map">
            <a:hlinkClick r:id="" action="ppaction://media"/>
            <a:extLst>
              <a:ext uri="{FF2B5EF4-FFF2-40B4-BE49-F238E27FC236}">
                <a16:creationId xmlns:a16="http://schemas.microsoft.com/office/drawing/2014/main" id="{14993209-6FD0-A8C4-D7C2-6610737044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73188" y="803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4E830BA-21AB-2705-D355-25E3D1FAF89E}"/>
              </a:ext>
            </a:extLst>
          </p:cNvPr>
          <p:cNvSpPr/>
          <p:nvPr/>
        </p:nvSpPr>
        <p:spPr>
          <a:xfrm>
            <a:off x="3033486" y="3591485"/>
            <a:ext cx="312783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0060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B519B-BAB9-EDDF-FBB9-862FA45D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45B1F4B-B3F4-9F9F-7DDE-103C33966A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928549-BA7C-6F4D-272B-1AB61541219E}"/>
              </a:ext>
            </a:extLst>
          </p:cNvPr>
          <p:cNvSpPr txBox="1"/>
          <p:nvPr/>
        </p:nvSpPr>
        <p:spPr>
          <a:xfrm>
            <a:off x="647700" y="2497976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one day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one day">
            <a:hlinkClick r:id="" action="ppaction://media"/>
            <a:extLst>
              <a:ext uri="{FF2B5EF4-FFF2-40B4-BE49-F238E27FC236}">
                <a16:creationId xmlns:a16="http://schemas.microsoft.com/office/drawing/2014/main" id="{F083C401-5244-F216-DC3C-76AC03550E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6213" y="701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0884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3720E-913B-88D0-76EA-19D15713E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EE195EA-54D2-80DF-C9F1-801AA13AD1F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0517B85-19D1-83B3-73A4-C6126C4BF4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E92D40E-87EE-1E7F-0DD9-ED875E0B62C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EFC3DEF-A75F-476B-A1D2-D5A3DCA34D26}"/>
              </a:ext>
            </a:extLst>
          </p:cNvPr>
          <p:cNvGrpSpPr/>
          <p:nvPr/>
        </p:nvGrpSpPr>
        <p:grpSpPr>
          <a:xfrm>
            <a:off x="206478" y="2080841"/>
            <a:ext cx="8731046" cy="2957575"/>
            <a:chOff x="206478" y="2619720"/>
            <a:chExt cx="8731046" cy="29575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AEE68C7-8402-9923-6984-17302A5D22E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either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5D3DA4A-74F4-EC4B-B0EE-9A7012C92A16}"/>
                </a:ext>
              </a:extLst>
            </p:cNvPr>
            <p:cNvSpPr txBox="1"/>
            <p:nvPr/>
          </p:nvSpPr>
          <p:spPr>
            <a:xfrm>
              <a:off x="206478" y="2619720"/>
              <a:ext cx="873104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もまた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～ない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either">
            <a:hlinkClick r:id="" action="ppaction://media"/>
            <a:extLst>
              <a:ext uri="{FF2B5EF4-FFF2-40B4-BE49-F238E27FC236}">
                <a16:creationId xmlns:a16="http://schemas.microsoft.com/office/drawing/2014/main" id="{835C9CB9-D07A-8A8C-7D16-A16FF2CB6D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4950" y="147161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72D67D8-AA99-B457-3C16-DA064716B9A4}"/>
              </a:ext>
            </a:extLst>
          </p:cNvPr>
          <p:cNvSpPr/>
          <p:nvPr/>
        </p:nvSpPr>
        <p:spPr>
          <a:xfrm>
            <a:off x="2525485" y="3281170"/>
            <a:ext cx="404222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6794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722DC-516B-3555-9C78-F850A7BB0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17A004E-1068-4D54-190C-C87C89A421E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43E2DAB-E5FA-757D-E105-651B7F92FAF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BB48A73-D92C-4630-2FC2-F3DBC7DDB01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9B3FFC8-6A4F-5CE9-2362-B8121F088A0D}"/>
              </a:ext>
            </a:extLst>
          </p:cNvPr>
          <p:cNvGrpSpPr/>
          <p:nvPr/>
        </p:nvGrpSpPr>
        <p:grpSpPr>
          <a:xfrm>
            <a:off x="0" y="1713146"/>
            <a:ext cx="9144000" cy="3185487"/>
            <a:chOff x="0" y="2145587"/>
            <a:chExt cx="9144000" cy="318548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F4F72A0-FEFC-6CA6-DE80-9DA3485A397C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somewhere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447837A-01C0-22B2-FD51-6691C7A97536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どこかへ</a:t>
              </a:r>
            </a:p>
          </p:txBody>
        </p:sp>
      </p:grpSp>
      <p:pic>
        <p:nvPicPr>
          <p:cNvPr id="2" name="somewhere">
            <a:hlinkClick r:id="" action="ppaction://media"/>
            <a:extLst>
              <a:ext uri="{FF2B5EF4-FFF2-40B4-BE49-F238E27FC236}">
                <a16:creationId xmlns:a16="http://schemas.microsoft.com/office/drawing/2014/main" id="{1129F369-2BCD-6A5A-1F5F-6EB802C27D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7638" y="8461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E2D505-9718-CEA8-38B7-4C793548CC57}"/>
              </a:ext>
            </a:extLst>
          </p:cNvPr>
          <p:cNvSpPr/>
          <p:nvPr/>
        </p:nvSpPr>
        <p:spPr>
          <a:xfrm>
            <a:off x="1407887" y="3282806"/>
            <a:ext cx="637902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501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630A9-EE76-6599-4DA1-650111CFF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60D4B4D-3415-D1E1-6B4D-A2763B15987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B38FB4-92A0-693B-7B59-7A7C73BA73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2B3CA56-0EA4-0821-CEA2-6FEC9A5CCD8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A861F6C-EE5A-92DD-8FB3-9F4794AD4379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7DB87EB-B588-542A-E1B7-2F44562F26CE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[over] [there]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221B3D-2A55-C69D-0808-E692B19289F1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あちらに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over there">
            <a:hlinkClick r:id="" action="ppaction://media"/>
            <a:extLst>
              <a:ext uri="{FF2B5EF4-FFF2-40B4-BE49-F238E27FC236}">
                <a16:creationId xmlns:a16="http://schemas.microsoft.com/office/drawing/2014/main" id="{2BB4A7F8-0F6A-9166-FE7F-3CBA7E2F25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6550" y="19637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50CE017-53CA-F8BA-7E31-50E626C533A8}"/>
              </a:ext>
            </a:extLst>
          </p:cNvPr>
          <p:cNvSpPr/>
          <p:nvPr/>
        </p:nvSpPr>
        <p:spPr>
          <a:xfrm>
            <a:off x="1130302" y="3624149"/>
            <a:ext cx="26724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F3DCCA4-5099-4FF2-0CB1-96E848AC5CF2}"/>
              </a:ext>
            </a:extLst>
          </p:cNvPr>
          <p:cNvSpPr/>
          <p:nvPr/>
        </p:nvSpPr>
        <p:spPr>
          <a:xfrm>
            <a:off x="4992011" y="3624149"/>
            <a:ext cx="287473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44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59747-25A7-6EE6-B1E0-78C03247E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16DB7AB-CCE6-AE5B-887C-A88BDC2CD00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FE06062-5AB9-A334-034F-97DDE17A78C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471ED1F-EBE9-FAFC-2DA4-E7A29AFFB4D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F409569-0D85-5519-DFF2-5DC433644438}"/>
              </a:ext>
            </a:extLst>
          </p:cNvPr>
          <p:cNvGrpSpPr/>
          <p:nvPr/>
        </p:nvGrpSpPr>
        <p:grpSpPr>
          <a:xfrm>
            <a:off x="203201" y="1981738"/>
            <a:ext cx="8737600" cy="2894525"/>
            <a:chOff x="371618" y="1916306"/>
            <a:chExt cx="8737600" cy="289452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9DA626E-F94F-E953-D0E1-5ACF9588E699}"/>
                </a:ext>
              </a:extLst>
            </p:cNvPr>
            <p:cNvSpPr txBox="1"/>
            <p:nvPr/>
          </p:nvSpPr>
          <p:spPr>
            <a:xfrm>
              <a:off x="371618" y="3702835"/>
              <a:ext cx="87376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[don’t] [have] [to]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0C7EE9D-EC0B-0B8C-0811-48BA7C01BC26}"/>
                </a:ext>
              </a:extLst>
            </p:cNvPr>
            <p:cNvSpPr txBox="1"/>
            <p:nvPr/>
          </p:nvSpPr>
          <p:spPr>
            <a:xfrm>
              <a:off x="983426" y="1916306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しなくてもよい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AEBBA96-960A-4572-64B9-9CA8EE791DD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don’thave to">
            <a:hlinkClick r:id="" action="ppaction://media"/>
            <a:extLst>
              <a:ext uri="{FF2B5EF4-FFF2-40B4-BE49-F238E27FC236}">
                <a16:creationId xmlns:a16="http://schemas.microsoft.com/office/drawing/2014/main" id="{1F86BEEF-49DF-95EA-FBCC-C16076478F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85863" y="947738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5BE0537-00A4-B60F-CA9D-D3464AED589B}"/>
              </a:ext>
            </a:extLst>
          </p:cNvPr>
          <p:cNvSpPr/>
          <p:nvPr/>
        </p:nvSpPr>
        <p:spPr>
          <a:xfrm>
            <a:off x="771467" y="3695335"/>
            <a:ext cx="2392648" cy="11809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D0BC93E-FFF2-E1F5-5317-B4E5B05AA4F9}"/>
              </a:ext>
            </a:extLst>
          </p:cNvPr>
          <p:cNvSpPr/>
          <p:nvPr/>
        </p:nvSpPr>
        <p:spPr>
          <a:xfrm>
            <a:off x="4080725" y="3695335"/>
            <a:ext cx="2392648" cy="11809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3F442A5-B382-961E-54C8-CA229F3510F0}"/>
              </a:ext>
            </a:extLst>
          </p:cNvPr>
          <p:cNvSpPr/>
          <p:nvPr/>
        </p:nvSpPr>
        <p:spPr>
          <a:xfrm>
            <a:off x="7319618" y="3695335"/>
            <a:ext cx="1052915" cy="11809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5010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4627A-2278-B7BE-035E-D32F4EFE2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305B59-EC57-956B-9249-2E31D220B19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F70118-3B1E-6187-D78D-9EEB3D4FE520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ある日</a:t>
            </a:r>
          </a:p>
        </p:txBody>
      </p:sp>
      <p:pic>
        <p:nvPicPr>
          <p:cNvPr id="2" name="one day">
            <a:hlinkClick r:id="" action="ppaction://media"/>
            <a:extLst>
              <a:ext uri="{FF2B5EF4-FFF2-40B4-BE49-F238E27FC236}">
                <a16:creationId xmlns:a16="http://schemas.microsoft.com/office/drawing/2014/main" id="{7CF34919-6B69-C1DC-3755-080485B12C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6213" y="701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0188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話す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talk">
            <a:hlinkClick r:id="" action="ppaction://media"/>
            <a:extLst>
              <a:ext uri="{FF2B5EF4-FFF2-40B4-BE49-F238E27FC236}">
                <a16:creationId xmlns:a16="http://schemas.microsoft.com/office/drawing/2014/main" id="{9D1026CF-C7D1-3364-6C2E-671A238C9E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6550" y="12239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372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4331A1-E4AD-AEBB-A61B-10149250F993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talk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talk">
            <a:hlinkClick r:id="" action="ppaction://media"/>
            <a:extLst>
              <a:ext uri="{FF2B5EF4-FFF2-40B4-BE49-F238E27FC236}">
                <a16:creationId xmlns:a16="http://schemas.microsoft.com/office/drawing/2014/main" id="{6967A447-719B-580E-D9FD-2E90C70AF8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6550" y="12239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743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話す</a:t>
            </a:r>
          </a:p>
        </p:txBody>
      </p:sp>
      <p:pic>
        <p:nvPicPr>
          <p:cNvPr id="2" name="talk">
            <a:hlinkClick r:id="" action="ppaction://media"/>
            <a:extLst>
              <a:ext uri="{FF2B5EF4-FFF2-40B4-BE49-F238E27FC236}">
                <a16:creationId xmlns:a16="http://schemas.microsoft.com/office/drawing/2014/main" id="{2BC4A571-B282-87E5-4D90-7CF4433334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6550" y="12239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929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69114-1C67-3014-099E-4BA8315A4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E92296F-E52A-12C5-13B0-4B949C2CAF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5DA5BCC-6D82-7752-E440-02B8D9C7517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6C6AF2B-40FE-CEF5-5D02-AEEE176D5FB7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F341B2D-8F22-48A2-AA6F-9C3488F3EA9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way">
            <a:hlinkClick r:id="" action="ppaction://media"/>
            <a:extLst>
              <a:ext uri="{FF2B5EF4-FFF2-40B4-BE49-F238E27FC236}">
                <a16:creationId xmlns:a16="http://schemas.microsoft.com/office/drawing/2014/main" id="{D941563A-EA59-F873-1A2D-DF0A3002A8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55700" y="1209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7092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16990</TotalTime>
  <Words>246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2073</cp:revision>
  <cp:lastPrinted>2016-06-23T16:36:17Z</cp:lastPrinted>
  <dcterms:created xsi:type="dcterms:W3CDTF">2016-05-30T03:13:09Z</dcterms:created>
  <dcterms:modified xsi:type="dcterms:W3CDTF">2025-12-23T07:22:32Z</dcterms:modified>
</cp:coreProperties>
</file>