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handoutMasterIdLst>
    <p:handoutMasterId r:id="rId70"/>
  </p:handoutMasterIdLst>
  <p:sldIdLst>
    <p:sldId id="3668" r:id="rId2"/>
    <p:sldId id="3669" r:id="rId3"/>
    <p:sldId id="4151" r:id="rId4"/>
    <p:sldId id="4160" r:id="rId5"/>
    <p:sldId id="4161" r:id="rId6"/>
    <p:sldId id="4162" r:id="rId7"/>
    <p:sldId id="4163" r:id="rId8"/>
    <p:sldId id="4164" r:id="rId9"/>
    <p:sldId id="4165" r:id="rId10"/>
    <p:sldId id="4166" r:id="rId11"/>
    <p:sldId id="4167" r:id="rId12"/>
    <p:sldId id="4168" r:id="rId13"/>
    <p:sldId id="4251" r:id="rId14"/>
    <p:sldId id="4170" r:id="rId15"/>
    <p:sldId id="4171" r:id="rId16"/>
    <p:sldId id="4172" r:id="rId17"/>
    <p:sldId id="4173" r:id="rId18"/>
    <p:sldId id="4174" r:id="rId19"/>
    <p:sldId id="4175" r:id="rId20"/>
    <p:sldId id="4176" r:id="rId21"/>
    <p:sldId id="4177" r:id="rId22"/>
    <p:sldId id="4178" r:id="rId23"/>
    <p:sldId id="4179" r:id="rId24"/>
    <p:sldId id="4252" r:id="rId25"/>
    <p:sldId id="4181" r:id="rId26"/>
    <p:sldId id="4182" r:id="rId27"/>
    <p:sldId id="4183" r:id="rId28"/>
    <p:sldId id="4184" r:id="rId29"/>
    <p:sldId id="4185" r:id="rId30"/>
    <p:sldId id="4186" r:id="rId31"/>
    <p:sldId id="4187" r:id="rId32"/>
    <p:sldId id="4188" r:id="rId33"/>
    <p:sldId id="4189" r:id="rId34"/>
    <p:sldId id="4190" r:id="rId35"/>
    <p:sldId id="4253" r:id="rId36"/>
    <p:sldId id="4192" r:id="rId37"/>
    <p:sldId id="4193" r:id="rId38"/>
    <p:sldId id="4194" r:id="rId39"/>
    <p:sldId id="4195" r:id="rId40"/>
    <p:sldId id="4196" r:id="rId41"/>
    <p:sldId id="4197" r:id="rId42"/>
    <p:sldId id="4198" r:id="rId43"/>
    <p:sldId id="4199" r:id="rId44"/>
    <p:sldId id="4200" r:id="rId45"/>
    <p:sldId id="4201" r:id="rId46"/>
    <p:sldId id="4254" r:id="rId47"/>
    <p:sldId id="4203" r:id="rId48"/>
    <p:sldId id="4204" r:id="rId49"/>
    <p:sldId id="4205" r:id="rId50"/>
    <p:sldId id="4206" r:id="rId51"/>
    <p:sldId id="4207" r:id="rId52"/>
    <p:sldId id="4208" r:id="rId53"/>
    <p:sldId id="4209" r:id="rId54"/>
    <p:sldId id="4210" r:id="rId55"/>
    <p:sldId id="4211" r:id="rId56"/>
    <p:sldId id="4212" r:id="rId57"/>
    <p:sldId id="4255" r:id="rId58"/>
    <p:sldId id="4214" r:id="rId59"/>
    <p:sldId id="4215" r:id="rId60"/>
    <p:sldId id="4216" r:id="rId61"/>
    <p:sldId id="4335" r:id="rId62"/>
    <p:sldId id="4336" r:id="rId63"/>
    <p:sldId id="4337" r:id="rId64"/>
    <p:sldId id="4220" r:id="rId65"/>
    <p:sldId id="4221" r:id="rId66"/>
    <p:sldId id="4222" r:id="rId67"/>
    <p:sldId id="4223" r:id="rId6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C8"/>
    <a:srgbClr val="F8CBAD"/>
    <a:srgbClr val="005C2A"/>
    <a:srgbClr val="00FF00"/>
    <a:srgbClr val="FFFF8B"/>
    <a:srgbClr val="B4FEB4"/>
    <a:srgbClr val="FF3399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8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DF906-ABB1-016F-EBB6-62BA41F3A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179773F-A81C-6AC6-0674-FC64EB88C2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968592D-AE88-37C7-CB65-22336B3D7E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7D319-3F2D-C16E-800D-6628BB6ED7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0112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E4C1C-8BEE-A738-C4C8-4B4D84F93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72E010F-C0A6-F0EF-A7A2-4C7944C99F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C417841-47BF-3BD0-57C6-8B868BC147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B89284-40BD-05E1-FB3A-631E8DF54F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60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E155D-A8AA-F8BC-2B77-60AEBF37B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D51DBB7-D513-1F55-E885-06E68B017B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75BE433-B789-1E12-72C9-01791AF5E5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9C802A3-C917-B9F2-E6B9-4E5A3E7427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370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31FF2-29C6-91D3-5884-381EFB4D9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C2BB410-DB38-731F-CFB9-9200D0A4DD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90B1900-2143-219E-D7F0-7CB4B04D06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53C32F7-CD18-7A1E-1769-BE6AFBF77F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6043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B006B-68D9-F058-44AF-77F1D9DF5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AC45739-88FF-5662-D375-EE5CC71B5B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27958ED-DD5E-1402-B1AB-1E523A8C07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F486DB0-812F-19B6-5867-AFDFFDC03B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322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D6B6A-4181-48A9-57E2-80AB7C84D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8128352-5390-D916-0A7E-328D391FE5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845AE7E-F96A-6F4D-C604-81DF32CE00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5FCA9F-EBF8-E57C-FFF6-3AE2C2B9CB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1453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5082F-F80F-85A9-FD88-659420838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C257397-FFF0-FBB0-83D6-37628F2B8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AA349B7-5D6E-DB54-CB79-4F1546EE69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2EC3716-A56F-4557-EDE0-CCF6FC4957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575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ADF10-FD54-1AF1-9BAC-7EE401DCE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4378BE0-19AD-5931-4E75-500FE66D04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A6775D6-98FC-3E6F-E8DB-BAECEE49BD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394ABDE-9F4B-3779-CA84-7EB6277B00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8908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C3BC6-BDBA-01D4-0EA8-E180D9A78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1015576-72E9-575E-FE57-C0B5F4FA93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28E0C58-6085-C700-09BD-3DECE16514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BD44A3-F183-1C97-834B-AF8571D655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1136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424BC-7722-E925-3E99-60B304BD5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0D1D418-6735-F811-9781-3F4D813571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429C230-48EC-58F8-49C7-96AD46AA00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4FD074-B20B-016B-0603-5EB2C66034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3080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3F8C1-DF6D-899B-BDB3-BF6D30D0E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665C7E3-28C9-B970-2304-2F25C34F98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97AC5E2-BE25-94D1-2110-32FCDEDB18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6143832-6669-5D9A-F324-1DC11AABFF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4281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E0EFF-B9FB-ACD3-1E81-F3B1FB3F3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4B2A1A2-77E5-B1AC-A8E6-4708DD1A95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6DE8334-664D-F445-7F6D-8DBBDE49E1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1B504F5-F5C1-22CA-14C9-0CE3500401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28090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EAB72-57A5-D694-6A71-4FE008D4D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9F3ACF5-CB1D-F8D0-1372-8174461BE6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4A4890A-C94C-C093-5840-F4DE5B45B3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8FB2B51-08F9-BD95-CA5C-071727B4E3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61270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B562A-DFC3-2FDD-2B30-B7444A730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27A017A-6DBF-A7AC-D9D2-E4678DDE6C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1C4BF75-B8DB-0365-374B-0AA057B7DA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193471B-8545-8D11-4E56-8F8FA30D07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04263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DAC01-B855-4474-F9F7-8E21B2A23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D620A4C-64D1-1AE5-45A5-D3EC4FE492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795DE26-FDEC-8DBD-0A36-7CC721CD66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BAEF90-41B7-88D0-B455-1ABD418983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40567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7402F-185B-7C51-A622-B465C72F7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21EBDDC-C646-B578-C3E3-443B1E8F6D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7CFC810-6205-89CD-F612-E608E4BAA0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96B6BC-63AC-EEA6-8B5E-7DFC724804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19947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6F0D6-8320-C0D8-786C-754D5D3FF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245201D-0176-D60C-790C-58F5403E8E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9466DAA-D4BE-7FB3-EF7A-A68DBC7154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87CF12-595F-13FA-A9F1-E26684B5F0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28621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6C690-0DE0-F38E-6AE1-9478DA390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17E8CB4-B9E2-39A2-BD99-3FFFAB246C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202FA6D-0202-6492-1CEC-206E8E4320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2A417F-7E5E-2106-4754-28D6F1DCA4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10538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B97FE-2528-0997-34B7-47271032B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350FCCA-E1D1-B70E-5259-3CC7306615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3CA1774-EC08-7A95-71A3-79E74130AE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75DE24C-8F99-4FDE-05FA-193A1D00C4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4773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9B8E7-6DC4-9CB3-76D5-FA58F72E1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A7001EC-AABD-E69A-7B59-F307F0D7F4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CB8302B-0EC0-A904-CF30-A9130CFE53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FDF693F-5F79-9302-4BFE-D22FEADEB2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5958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B9DF1-286F-36F1-0D71-B5FC71EFB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A9D43DF-A97F-5624-AD77-AEAF3818B7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267410F-A615-C934-1DF0-6C8796B119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887AC7-104E-B1FE-6E82-D12A081B70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5107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6EE69-8F26-CE30-609A-42C849B38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8FE12E6-F45D-7DC6-2E5F-1BF93D56E1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CCA5454-3793-1870-8BFE-014DA4FCBD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6C56CED-F892-7C45-B1E7-25DF9E6B81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4250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816A6-1912-CB9E-7556-5940836CB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C83A4C9-09D6-5927-2904-3B9513730F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F6B1B2D-E10F-D436-B5C7-92EC37A57E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D4A55B-76A5-3B2F-BCF3-6CB6AFBB7F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02082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E0FA6-75DF-ED15-A796-9371E21E9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5E6C55D-EC0F-B0FB-1CA4-E52A50322C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3CB9498-FB98-7762-939E-F109166037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BA4A0C-C674-E8A6-AB37-CDDB782132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99222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C9331-644D-7A73-DC3A-EB98FCD63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213C21B-9535-5B64-23C9-395AEC3B17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ED055C1-3EB9-47A5-9525-3FED8C8879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4877F9C-F6B8-D617-99A3-836F971456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01504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AFB37-7CD4-80EE-53A3-27C756A88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00B7C5E-C760-2BF6-E5A7-849EB6C556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5AC1E3E-BB61-5ECB-72E1-45835E8A46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3643FF5-D0B1-60A3-1892-0954FAC0C7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4869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9092F-E1D6-691D-C07F-3B7478E15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486795E-5C2C-C21F-EA13-A8FC5E4947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4F1A195-61A4-7590-6633-3355079A53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BC0C141-9C11-1D03-B505-136EF3F17D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16247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18900-824B-E31D-28C0-F143293E4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8B9791C-3848-9F7B-2055-EBD31BDDD7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88C4D37-9D52-7FB6-7AC6-CC63ECB2FF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32B84F0-21C8-00BD-3BDF-F1D9DD95BA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9772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93B58-75C0-12AE-3C13-6C8E9FB2A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5DBF8FC-EE86-68F9-5FF9-BECBA4E310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065F927-E7D3-1ECB-13B7-D30FBA6136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5EBA44D-EA5B-FCD2-3A14-3773FBEDE2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34870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BB950-914E-DEBB-1772-230466DAD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5E0F37F-9C34-7BD7-C06F-5F013DC813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46DB911-25CD-2C5E-9D04-EBF910BBFF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29B2BD1-47F0-3345-C55D-2C3EFFA868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87258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B3B79-9850-5239-BE98-4C517CC3E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6F45780-D5B1-7181-53FA-E689535A2A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7BCC4D7-961A-2191-B08A-8377D15019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20583BE-465B-8D09-182C-B8D711AB02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69774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AFB1B-615F-D7E8-D907-EA9C4E562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C4BD830-1104-3AA5-704A-EEBB6CE7AB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A7D1EAA-2D02-F3F6-A4DE-E84F1CAC95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90F6B79-A3F2-7C01-2311-A3184F612D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34866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34051-0C74-CD71-8676-79E59E1E5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20357E6-EF0D-1D9A-9338-7D7F24DB0C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6B636DB-380A-39D8-C772-4874C60A42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5F6326-9EEB-63C4-4C70-9052FF7BBF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7739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8EE92-1324-D02E-BB99-74AE799E3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D8CBDCA-D9A6-0865-576B-4E30B12672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0232229-FED3-7C62-4D14-D1563D65D5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06D1F1D-ED13-5918-3B5E-A184E7BA8B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98492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00149-FBA1-2870-3D78-EB8E65C3D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6385337-5464-91C3-134C-1C6E84AB48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F3E6E54-D877-5847-51C3-00E14F664F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BA77B36-66F3-9DA3-3FF5-A447892440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96150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0AA6E-757C-CDD6-CAB7-FA7A6FE20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62A0294-56E0-41D9-0352-FA7C76AFD2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13EB11C-134F-1EAC-B672-60ED9E0EE8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255C96-96C3-D226-A6BC-B62588CAEF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13588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92071-EDD9-4EDD-9EDC-4B14E8024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1D1BF16-0C34-8F7A-3FD4-39F176F6E1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8EADC14-6148-E1EF-33E7-E479120FE7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1E9175-50E3-DB2D-AC39-13FCAF42EC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8131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0B54C-A527-93C3-52B3-2A8EDFF6A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7C34392-C2B3-C854-4D9A-9F94A2F71E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AC9864C-74C0-A6DC-24AD-2AAFA71E2C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E163149-2E42-7691-7CF8-E973ADC5E8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5476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01599-842C-C6F5-EC86-3EDE82FCE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2BF1A71-EBAB-D2D0-D23C-8DBFE4B706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D2E0353-B3E1-1EBE-E96B-8637612047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D9D7148-06E3-8932-F988-C8E078878A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29869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98494-F312-8789-4865-21AAC539F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B4835A1-CAB4-7FE7-7A1A-5C4CAD9D4A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8FFCF15-613B-0EA8-847A-746EC86024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E612928-5F2F-419E-098D-1D5EDEA1A0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71057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39498-602C-5D1B-2EDD-9F10E4802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332C5DC-6CD1-CE88-C2EF-78B110A1EF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69DA0EA-1478-B39C-66AB-830A1AC4F2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8F6D9CF-0B25-2DAB-FD85-7F5D8B5093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2034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F4EB6-6637-DB1E-DF3B-B4EA87376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99E827D-D445-5A6A-EEFC-451632FB6A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985F4B1-00D6-2A06-9CCA-5C64691E71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88A3E4F-417F-1267-E02B-82CDA4F60D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313611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FBDBE-A57B-4931-E820-E1EAF0A5B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43E7DBB-79EB-714C-75BF-90B76CA343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FFB602D-3EE7-3ABD-74D7-6228D3E42A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FF7EAA-4FAD-5E41-02FF-9A39997B2C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77424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0570A-F290-9B98-E2AB-B7E7E2F9F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4932F99-7000-ECCA-1981-C38AFCFC0F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17E5E7E-5AFA-2FF8-A674-50D6D3B05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8350B99-3CE9-0418-54A7-C2F3686824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5144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DC662-46AD-C7CC-F8BC-F3167EF03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E89E338-9827-5B70-1676-46C24023E9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606E32D-0C3A-37C5-CD61-3FFAE74F22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9A5968-90B2-894C-11E0-3AFBFC9079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209106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48597-7274-D0BD-9421-544273635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636B73B-EC47-C3DA-B40C-C1E1F60489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8684B30-F2CB-DE5A-4C1B-3E207F4EA9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D739624-30A9-F38D-C9BD-926378A832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633550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E9C21-78B6-E9E3-9BB3-15CE57EB1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5405985-5AAC-0CD5-8651-990F5FA91E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4E631A3-8585-E725-CDF8-3C399E5F7E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3BC8039-0E4C-E5E3-24E9-ADDF612B8C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784528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05907-6409-E996-C258-57571D3B7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6CB3673-FA3E-3B8B-4F62-C0A3C090EE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5949F7E-F8E6-7130-D600-CC47D59CA2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155C0E-8624-66B5-109B-31494A86B8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70133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BC5A0-D0A4-B5B2-4980-3491F8BED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A998336-84A9-1ACB-F6B5-09A8E8497A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AB164E3-8DE0-9F55-FEB7-01765C2361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7FD7065-0AF9-E76B-5CF8-4BC8BEBF74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899109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6CCB9-0ECF-61AC-EC3B-37CE8BD6E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7F63DF4-81F5-E000-F9DE-B43533065F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DD33165-689B-BB67-7EA3-888E39E91A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3FE3FFD-D722-19F1-F729-7E4EB84FE7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5266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48441-BC7D-E8C5-C0AA-B878C02D5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AE6729F-A1A5-5DA7-4B69-65D73B876E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E79BE82-A41A-E2B6-7BAF-91880D4197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2223D91-83C5-7A05-97A6-DBA5FD4564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258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731BE-50A2-7802-B4BD-6E6520798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3F357DE-556E-7EBF-D418-DA9AF36D7F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7B61743-3B55-8486-7038-1003BACA9D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6EF30A-5EAA-2EEC-86C7-A78817DB7B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090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47F55-BEB4-35AB-484E-4F68BBC86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4399C92-F28E-B955-2B2F-A56CDA749B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0E3E231-F01F-CF99-697E-3C2C355F78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EE484B-83E6-1871-A62C-1DAA03FB97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736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31986-87C8-A5BE-BEA4-DE04046C3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5A1E204-8FD3-317C-C6B9-FA4F41F378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691EF89-D222-4959-636F-902D376291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74E711D-AEBC-E9CF-D6A4-A8564331E8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5244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73DC9-9F6B-057C-83F2-3BC1CC0CE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656801-C8A8-46C7-B4BE-F25A3F104A2B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8B6552-B916-F181-6BEF-EA51B8859A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83762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8F0CD-E211-A0B2-E810-14C78B60A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21FD4D8-EB23-3C6B-3002-7416F9ED623A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0219FD3-6963-899A-AFE1-B3E7ED1A0917}"/>
              </a:ext>
            </a:extLst>
          </p:cNvPr>
          <p:cNvSpPr txBox="1"/>
          <p:nvPr/>
        </p:nvSpPr>
        <p:spPr>
          <a:xfrm>
            <a:off x="1129548" y="4636321"/>
            <a:ext cx="688489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wash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car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7CFDF0D-B4FC-B56B-3149-0BE5D3CE416C}"/>
              </a:ext>
            </a:extLst>
          </p:cNvPr>
          <p:cNvSpPr txBox="1"/>
          <p:nvPr/>
        </p:nvSpPr>
        <p:spPr>
          <a:xfrm>
            <a:off x="1959620" y="713174"/>
            <a:ext cx="52247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してもよいですか 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洗う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私の車を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Can I wash  my car">
            <a:hlinkClick r:id="" action="ppaction://media"/>
            <a:extLst>
              <a:ext uri="{FF2B5EF4-FFF2-40B4-BE49-F238E27FC236}">
                <a16:creationId xmlns:a16="http://schemas.microsoft.com/office/drawing/2014/main" id="{0B047DEB-CA5A-D9DF-2C71-68A322FC56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41463" y="1717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8845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1929E-01BB-301E-AE62-2005DD842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C5102B1-3A32-D9FF-EA9E-A547FE81B7F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CAFCFA-DF24-C8F3-5E30-8AA7E8EB1F27}"/>
              </a:ext>
            </a:extLst>
          </p:cNvPr>
          <p:cNvSpPr txBox="1"/>
          <p:nvPr/>
        </p:nvSpPr>
        <p:spPr>
          <a:xfrm>
            <a:off x="785308" y="2917321"/>
            <a:ext cx="757338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[C--]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car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Can I wash  my car">
            <a:hlinkClick r:id="" action="ppaction://media"/>
            <a:extLst>
              <a:ext uri="{FF2B5EF4-FFF2-40B4-BE49-F238E27FC236}">
                <a16:creationId xmlns:a16="http://schemas.microsoft.com/office/drawing/2014/main" id="{F97F2108-3BC2-E549-A3E0-501F7747C2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41463" y="1717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3940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14134-372C-FC08-D0D3-61A74E253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F7D1181-B33D-3123-7E86-6588D0D0469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Can I wash  my car">
            <a:hlinkClick r:id="" action="ppaction://media"/>
            <a:extLst>
              <a:ext uri="{FF2B5EF4-FFF2-40B4-BE49-F238E27FC236}">
                <a16:creationId xmlns:a16="http://schemas.microsoft.com/office/drawing/2014/main" id="{6D41A991-81D4-3F77-A971-1DA77B1B5D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41463" y="1717675"/>
            <a:ext cx="406400" cy="4064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7E1C7-2D10-2E64-76D7-0F7EC51BF6A1}"/>
              </a:ext>
            </a:extLst>
          </p:cNvPr>
          <p:cNvSpPr txBox="1"/>
          <p:nvPr/>
        </p:nvSpPr>
        <p:spPr>
          <a:xfrm>
            <a:off x="1959620" y="2321004"/>
            <a:ext cx="52247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してもよいですか 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洗う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私の車を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1200681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4F313-0FC1-5F9E-A247-EE6A32A47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4996314-5F38-8571-79B9-9D7DD7B097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2756" b="54204"/>
          <a:stretch/>
        </p:blipFill>
        <p:spPr>
          <a:xfrm>
            <a:off x="279000" y="917659"/>
            <a:ext cx="8586000" cy="744672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6769116-0AED-9337-9760-C7249E4033C2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E1D3A7D-A6C4-3BFA-6F09-DF8D218971AF}"/>
              </a:ext>
            </a:extLst>
          </p:cNvPr>
          <p:cNvSpPr txBox="1"/>
          <p:nvPr/>
        </p:nvSpPr>
        <p:spPr>
          <a:xfrm>
            <a:off x="537493" y="3677650"/>
            <a:ext cx="806901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May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use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computer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助動詞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May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を文の先頭に置くことで、疑問文となります。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AF614F2E-FA26-85C4-E4F8-0B446C8BD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CA436C-412F-EBC8-D29F-9732F7DE444F}"/>
              </a:ext>
            </a:extLst>
          </p:cNvPr>
          <p:cNvSpPr txBox="1"/>
          <p:nvPr/>
        </p:nvSpPr>
        <p:spPr>
          <a:xfrm>
            <a:off x="1032443" y="1867873"/>
            <a:ext cx="398723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このコンピュータを使ってもよいですか。</a:t>
            </a:r>
          </a:p>
        </p:txBody>
      </p:sp>
    </p:spTree>
    <p:extLst>
      <p:ext uri="{BB962C8B-B14F-4D97-AF65-F5344CB8AC3E}">
        <p14:creationId xmlns:p14="http://schemas.microsoft.com/office/powerpoint/2010/main" val="240000592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300AA-01BA-F622-5E7B-B090F273F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6635793-C004-DE44-BD3D-60FBB894670F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6D456E0-988D-5A19-3EDE-37BF9BFA1BCB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8E0E695-4135-779B-CF91-66F5FD82FB00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9B8C6DE-7993-41A3-C271-4C8E9C5391FF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828D93DB-A910-39D2-7309-AE0C15302F97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89877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DC3A1-81C7-D7F2-9AAB-82C9F4560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62C5301-DEB5-A02E-3BB8-571EE8A6D468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61BD60-994D-AF58-3E29-6BF481D5E9CD}"/>
              </a:ext>
            </a:extLst>
          </p:cNvPr>
          <p:cNvSpPr txBox="1"/>
          <p:nvPr/>
        </p:nvSpPr>
        <p:spPr>
          <a:xfrm>
            <a:off x="2027809" y="4128490"/>
            <a:ext cx="508837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May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use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computer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84AD2A2-D607-E8CC-9D66-8BF5255B8266}"/>
              </a:ext>
            </a:extLst>
          </p:cNvPr>
          <p:cNvSpPr txBox="1"/>
          <p:nvPr/>
        </p:nvSpPr>
        <p:spPr>
          <a:xfrm>
            <a:off x="1019222" y="690490"/>
            <a:ext cx="71055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してもよいですか 使う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このコンピューターを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May I use this computer">
            <a:hlinkClick r:id="" action="ppaction://media"/>
            <a:extLst>
              <a:ext uri="{FF2B5EF4-FFF2-40B4-BE49-F238E27FC236}">
                <a16:creationId xmlns:a16="http://schemas.microsoft.com/office/drawing/2014/main" id="{355F9473-5F3D-2474-DB6D-4A65C54DF1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25525" y="1057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7005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ADA13-282B-C642-9279-1624349CF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A66B293-1DF9-5FA1-B8F1-7CAC887B75D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9ECDDDA-50BF-8501-7F0B-6AD5DFA25A13}"/>
              </a:ext>
            </a:extLst>
          </p:cNvPr>
          <p:cNvSpPr txBox="1"/>
          <p:nvPr/>
        </p:nvSpPr>
        <p:spPr>
          <a:xfrm>
            <a:off x="2025127" y="2409490"/>
            <a:ext cx="509374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[u--]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computer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May I use this computer">
            <a:hlinkClick r:id="" action="ppaction://media"/>
            <a:extLst>
              <a:ext uri="{FF2B5EF4-FFF2-40B4-BE49-F238E27FC236}">
                <a16:creationId xmlns:a16="http://schemas.microsoft.com/office/drawing/2014/main" id="{E260E926-30D6-B81E-E52B-3B1000D0FE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25525" y="1057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6640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21E04-D974-A5CA-1823-07AFB926C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AA8C710-305E-7589-35FD-5FA86B59A2B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A63945B-955B-638E-F432-51D10D89E9D4}"/>
              </a:ext>
            </a:extLst>
          </p:cNvPr>
          <p:cNvSpPr txBox="1"/>
          <p:nvPr/>
        </p:nvSpPr>
        <p:spPr>
          <a:xfrm>
            <a:off x="1019227" y="2321004"/>
            <a:ext cx="71055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してもよいですか 使う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このコンピューターを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May I use this computer">
            <a:hlinkClick r:id="" action="ppaction://media"/>
            <a:extLst>
              <a:ext uri="{FF2B5EF4-FFF2-40B4-BE49-F238E27FC236}">
                <a16:creationId xmlns:a16="http://schemas.microsoft.com/office/drawing/2014/main" id="{C3FFB316-91DF-AEBE-D6EE-02305C5883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25525" y="1057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4133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369D2-D362-73A1-257A-1AE378EC3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B09A97B-1A9D-D83F-E24F-B502A3CDB085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1167DE0-9161-3AF7-EFF9-10EC9410E770}"/>
              </a:ext>
            </a:extLst>
          </p:cNvPr>
          <p:cNvSpPr txBox="1"/>
          <p:nvPr/>
        </p:nvSpPr>
        <p:spPr>
          <a:xfrm>
            <a:off x="2541485" y="4128490"/>
            <a:ext cx="406101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May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use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pencil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A9D99F1-364D-D2BF-904B-674CC3897D78}"/>
              </a:ext>
            </a:extLst>
          </p:cNvPr>
          <p:cNvSpPr txBox="1"/>
          <p:nvPr/>
        </p:nvSpPr>
        <p:spPr>
          <a:xfrm>
            <a:off x="1019222" y="690490"/>
            <a:ext cx="71055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してもよいですか 使う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この鉛筆を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May I use this pencil">
            <a:hlinkClick r:id="" action="ppaction://media"/>
            <a:extLst>
              <a:ext uri="{FF2B5EF4-FFF2-40B4-BE49-F238E27FC236}">
                <a16:creationId xmlns:a16="http://schemas.microsoft.com/office/drawing/2014/main" id="{88516889-3D21-4520-DFC4-F212E62BA9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39788" y="1446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34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0FAA6-EC66-643A-5C1D-188ED65C8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D79B30F-CE06-9466-B80A-0147EE13292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64C5F4D-9821-7EFB-6AD9-C65F3883C5B2}"/>
              </a:ext>
            </a:extLst>
          </p:cNvPr>
          <p:cNvSpPr txBox="1"/>
          <p:nvPr/>
        </p:nvSpPr>
        <p:spPr>
          <a:xfrm>
            <a:off x="2276587" y="2409490"/>
            <a:ext cx="459082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[u--]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pencil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May I use this pencil">
            <a:hlinkClick r:id="" action="ppaction://media"/>
            <a:extLst>
              <a:ext uri="{FF2B5EF4-FFF2-40B4-BE49-F238E27FC236}">
                <a16:creationId xmlns:a16="http://schemas.microsoft.com/office/drawing/2014/main" id="{0CF2FAF9-9F20-1C50-96E2-6239EFBEA5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39788" y="1446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511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D8206-DEF4-0FD2-5EA6-7EC923C8E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B574EA7-584D-0DA9-69E7-7D988C0BE1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053" b="67238"/>
          <a:stretch/>
        </p:blipFill>
        <p:spPr>
          <a:xfrm>
            <a:off x="279000" y="812655"/>
            <a:ext cx="8586000" cy="839921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90CA1D-9B84-5E52-BE1E-254F4A7AEF85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FD8C0F4-CB43-A067-6ACE-1ECB1AE17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2ED730-B32D-BFC6-E380-3B466CDAF848}"/>
              </a:ext>
            </a:extLst>
          </p:cNvPr>
          <p:cNvSpPr txBox="1"/>
          <p:nvPr/>
        </p:nvSpPr>
        <p:spPr>
          <a:xfrm>
            <a:off x="1032444" y="1684681"/>
            <a:ext cx="26632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窓を開けてもよいですか。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CFBB550-AB16-BB10-E71D-1109EF674128}"/>
              </a:ext>
            </a:extLst>
          </p:cNvPr>
          <p:cNvSpPr txBox="1"/>
          <p:nvPr/>
        </p:nvSpPr>
        <p:spPr>
          <a:xfrm>
            <a:off x="537493" y="3677650"/>
            <a:ext cx="806901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open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window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助動詞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を文の先頭に置くことで、疑問文となります。</a:t>
            </a:r>
          </a:p>
        </p:txBody>
      </p:sp>
    </p:spTree>
    <p:extLst>
      <p:ext uri="{BB962C8B-B14F-4D97-AF65-F5344CB8AC3E}">
        <p14:creationId xmlns:p14="http://schemas.microsoft.com/office/powerpoint/2010/main" val="161762738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386B7-7A5E-A568-1F08-713AC8C74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D3516C0-2D79-6352-04D8-CB6F75808CB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88C465-3586-10E1-E091-9A4FAC27C897}"/>
              </a:ext>
            </a:extLst>
          </p:cNvPr>
          <p:cNvSpPr txBox="1"/>
          <p:nvPr/>
        </p:nvSpPr>
        <p:spPr>
          <a:xfrm>
            <a:off x="1019227" y="2321004"/>
            <a:ext cx="71055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してもよいですか 使う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この鉛筆を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May I use this pencil">
            <a:hlinkClick r:id="" action="ppaction://media"/>
            <a:extLst>
              <a:ext uri="{FF2B5EF4-FFF2-40B4-BE49-F238E27FC236}">
                <a16:creationId xmlns:a16="http://schemas.microsoft.com/office/drawing/2014/main" id="{40772482-515C-831F-7A87-1933BD67DA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39788" y="1446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8001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F6266-C0C1-EC83-3C39-80888FEDB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3A36FCF-C248-AC11-1D94-365EAC8F2BD7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A31A040-EA4D-D103-F6EA-5CC62A693BA2}"/>
              </a:ext>
            </a:extLst>
          </p:cNvPr>
          <p:cNvSpPr txBox="1"/>
          <p:nvPr/>
        </p:nvSpPr>
        <p:spPr>
          <a:xfrm>
            <a:off x="2541485" y="4128490"/>
            <a:ext cx="406101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May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read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book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902A3CB-B6FC-0332-6589-138BB4C618C5}"/>
              </a:ext>
            </a:extLst>
          </p:cNvPr>
          <p:cNvSpPr txBox="1"/>
          <p:nvPr/>
        </p:nvSpPr>
        <p:spPr>
          <a:xfrm>
            <a:off x="1019222" y="690490"/>
            <a:ext cx="71055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してもよいですか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読む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この本を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May I read this book">
            <a:hlinkClick r:id="" action="ppaction://media"/>
            <a:extLst>
              <a:ext uri="{FF2B5EF4-FFF2-40B4-BE49-F238E27FC236}">
                <a16:creationId xmlns:a16="http://schemas.microsoft.com/office/drawing/2014/main" id="{2D961CC8-C1B1-706A-6AFD-AA7156705E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09663" y="1311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14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303DD-63AD-ED94-7ED5-21D264A7F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02DC5FA-B96F-9DB9-AB66-1D19F4B57F0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B0DCE10-9D76-FF05-E28A-CA10FF7AD21B}"/>
              </a:ext>
            </a:extLst>
          </p:cNvPr>
          <p:cNvSpPr txBox="1"/>
          <p:nvPr/>
        </p:nvSpPr>
        <p:spPr>
          <a:xfrm>
            <a:off x="2276587" y="2409490"/>
            <a:ext cx="459082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book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May I read this book">
            <a:hlinkClick r:id="" action="ppaction://media"/>
            <a:extLst>
              <a:ext uri="{FF2B5EF4-FFF2-40B4-BE49-F238E27FC236}">
                <a16:creationId xmlns:a16="http://schemas.microsoft.com/office/drawing/2014/main" id="{96F14288-0CB3-7050-4DC6-1DE811CB6B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09663" y="1311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2859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6F6CE-FA82-C038-A558-F3D5C9D60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01A578A-0E77-919F-5645-57F57CB9A48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9FCDB8-4452-ADC0-5CDD-7CD936DCF9F5}"/>
              </a:ext>
            </a:extLst>
          </p:cNvPr>
          <p:cNvSpPr txBox="1"/>
          <p:nvPr/>
        </p:nvSpPr>
        <p:spPr>
          <a:xfrm>
            <a:off x="1019227" y="2321004"/>
            <a:ext cx="71055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してもよいですか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読む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この本を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May I read this book">
            <a:hlinkClick r:id="" action="ppaction://media"/>
            <a:extLst>
              <a:ext uri="{FF2B5EF4-FFF2-40B4-BE49-F238E27FC236}">
                <a16:creationId xmlns:a16="http://schemas.microsoft.com/office/drawing/2014/main" id="{E748298C-46AD-3EF7-412E-93C3A450D4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09663" y="1311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3366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343BD-60D5-E19A-023A-68DD5662D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4AD50517-3589-F8E4-9A44-1D7E5930F6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930"/>
          <a:stretch/>
        </p:blipFill>
        <p:spPr>
          <a:xfrm>
            <a:off x="279000" y="812655"/>
            <a:ext cx="8583912" cy="839922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BC70990-11B6-E88A-245C-41C9827DC415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F1F7D1D-D85A-4287-490F-73F147BDCF73}"/>
              </a:ext>
            </a:extLst>
          </p:cNvPr>
          <p:cNvSpPr txBox="1"/>
          <p:nvPr/>
        </p:nvSpPr>
        <p:spPr>
          <a:xfrm>
            <a:off x="537493" y="3677650"/>
            <a:ext cx="806901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Will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help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助動詞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Will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を文の先頭に置くことで、疑問文となります。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FAC6BB6-EB68-0755-9765-BC52C28D3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5CC70-EE26-1819-2077-331F8442115C}"/>
              </a:ext>
            </a:extLst>
          </p:cNvPr>
          <p:cNvSpPr txBox="1"/>
          <p:nvPr/>
        </p:nvSpPr>
        <p:spPr>
          <a:xfrm>
            <a:off x="1032444" y="1684681"/>
            <a:ext cx="28537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私を手伝ってくれませんか。</a:t>
            </a:r>
          </a:p>
        </p:txBody>
      </p:sp>
    </p:spTree>
    <p:extLst>
      <p:ext uri="{BB962C8B-B14F-4D97-AF65-F5344CB8AC3E}">
        <p14:creationId xmlns:p14="http://schemas.microsoft.com/office/powerpoint/2010/main" val="1790817065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5D3CC-788B-5077-80F1-CE013A3DB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DF29E2A-888E-D94B-3203-4DF0264668FC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FCE3F62-1285-AD07-6195-68D1A6833DF5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DC542FF-604A-71A8-9C51-467C6CD18CFA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AB18E15-D7CE-7193-E8F5-B00C667B1373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EC07913A-4C87-EEFF-816D-3EE696A5BC36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1838457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B9A45-4100-E754-860F-F640138FC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420A954-6F32-D82F-CD20-CB57FA7FA3B2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06F03BE-1319-F415-86ED-F12D89B543F5}"/>
              </a:ext>
            </a:extLst>
          </p:cNvPr>
          <p:cNvSpPr txBox="1"/>
          <p:nvPr/>
        </p:nvSpPr>
        <p:spPr>
          <a:xfrm>
            <a:off x="1393110" y="4636321"/>
            <a:ext cx="6357770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Will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help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FFA29D1-83A9-465F-9656-F2769A9691A0}"/>
              </a:ext>
            </a:extLst>
          </p:cNvPr>
          <p:cNvSpPr txBox="1"/>
          <p:nvPr/>
        </p:nvSpPr>
        <p:spPr>
          <a:xfrm>
            <a:off x="2035877" y="713174"/>
            <a:ext cx="50722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してくれませんか 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手伝う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私を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Will you help  me">
            <a:hlinkClick r:id="" action="ppaction://media"/>
            <a:extLst>
              <a:ext uri="{FF2B5EF4-FFF2-40B4-BE49-F238E27FC236}">
                <a16:creationId xmlns:a16="http://schemas.microsoft.com/office/drawing/2014/main" id="{07172CA8-A154-0244-05C0-78A434C2A5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00125" y="1344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607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9097E-3230-5513-0836-409F4D07F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DF72861-765E-EFE9-A0BC-416DE39281C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E60E5C-7DB6-01EB-20F3-553915233B3D}"/>
              </a:ext>
            </a:extLst>
          </p:cNvPr>
          <p:cNvSpPr txBox="1"/>
          <p:nvPr/>
        </p:nvSpPr>
        <p:spPr>
          <a:xfrm>
            <a:off x="549984" y="2917321"/>
            <a:ext cx="804403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[y--]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Will you help  me">
            <a:hlinkClick r:id="" action="ppaction://media"/>
            <a:extLst>
              <a:ext uri="{FF2B5EF4-FFF2-40B4-BE49-F238E27FC236}">
                <a16:creationId xmlns:a16="http://schemas.microsoft.com/office/drawing/2014/main" id="{4EF51CA7-562F-BB1B-1814-934CFFD1ED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00125" y="1344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6419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88A03-D581-A276-1B0D-897E320F5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E039804-FE1D-1B04-C255-C86E90A63E1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32FE67D-39C1-8A6F-ECC6-502F0E6D77A1}"/>
              </a:ext>
            </a:extLst>
          </p:cNvPr>
          <p:cNvSpPr txBox="1"/>
          <p:nvPr/>
        </p:nvSpPr>
        <p:spPr>
          <a:xfrm>
            <a:off x="2026920" y="2321004"/>
            <a:ext cx="50901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してくれませんか 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手伝う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私を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Will you help  me">
            <a:hlinkClick r:id="" action="ppaction://media"/>
            <a:extLst>
              <a:ext uri="{FF2B5EF4-FFF2-40B4-BE49-F238E27FC236}">
                <a16:creationId xmlns:a16="http://schemas.microsoft.com/office/drawing/2014/main" id="{E838EA65-B2AB-6BD8-2DEC-2E378DFE73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00125" y="1344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455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A6C9E-ADD6-0B9A-1C65-F13E0CF93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5372A64-ED39-BD5F-483D-1889112FBD77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1FB61DA-6A3C-568C-FC72-83854C4535BE}"/>
              </a:ext>
            </a:extLst>
          </p:cNvPr>
          <p:cNvSpPr txBox="1"/>
          <p:nvPr/>
        </p:nvSpPr>
        <p:spPr>
          <a:xfrm>
            <a:off x="2199933" y="4105806"/>
            <a:ext cx="474412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Will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clean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 room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F196652-8A4F-90DC-E91A-4792B891E4BA}"/>
              </a:ext>
            </a:extLst>
          </p:cNvPr>
          <p:cNvSpPr txBox="1"/>
          <p:nvPr/>
        </p:nvSpPr>
        <p:spPr>
          <a:xfrm>
            <a:off x="1122372" y="713174"/>
            <a:ext cx="68992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してくれませんか 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掃除する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あの部屋を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Will you clean that room">
            <a:hlinkClick r:id="" action="ppaction://media"/>
            <a:extLst>
              <a:ext uri="{FF2B5EF4-FFF2-40B4-BE49-F238E27FC236}">
                <a16:creationId xmlns:a16="http://schemas.microsoft.com/office/drawing/2014/main" id="{1214A103-CD50-39E8-1EC4-228D8903BC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84263" y="1370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9267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DA0F1-CE46-AB46-E469-6363A3F65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59B59C5-2764-F637-C618-B27D3F5E95C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0F61556-30E0-AD85-B3A9-F3C47F3A6E5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B27487B-7212-099E-4A12-B75377F34B8B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559A42-B9B3-8B04-1675-204CA2AA6D87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E81C259-3788-4F0D-5A96-8C95E5400BFA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836226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E7849-2A64-2914-1335-56BCE0036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C5E8BFA-E118-25A1-2EAE-26C074A6AB2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49B5465-FF6A-1E36-3B30-AE61F57B0B5A}"/>
              </a:ext>
            </a:extLst>
          </p:cNvPr>
          <p:cNvSpPr txBox="1"/>
          <p:nvPr/>
        </p:nvSpPr>
        <p:spPr>
          <a:xfrm>
            <a:off x="1409924" y="2409490"/>
            <a:ext cx="632415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[y--]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 room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Will you clean that room">
            <a:hlinkClick r:id="" action="ppaction://media"/>
            <a:extLst>
              <a:ext uri="{FF2B5EF4-FFF2-40B4-BE49-F238E27FC236}">
                <a16:creationId xmlns:a16="http://schemas.microsoft.com/office/drawing/2014/main" id="{17506A56-8806-49FF-5F0E-98799308AE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84263" y="1370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1469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F7859-9C82-EFC3-EB96-EE4751965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9F83584-AA59-830B-24EF-4C68E75EA47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1571682-E2E5-4999-0BA5-2D23870FE53B}"/>
              </a:ext>
            </a:extLst>
          </p:cNvPr>
          <p:cNvSpPr txBox="1"/>
          <p:nvPr/>
        </p:nvSpPr>
        <p:spPr>
          <a:xfrm>
            <a:off x="1149275" y="2321004"/>
            <a:ext cx="68454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してくれませんか 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掃除する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あの部屋を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Will you clean that room">
            <a:hlinkClick r:id="" action="ppaction://media"/>
            <a:extLst>
              <a:ext uri="{FF2B5EF4-FFF2-40B4-BE49-F238E27FC236}">
                <a16:creationId xmlns:a16="http://schemas.microsoft.com/office/drawing/2014/main" id="{7FA4DDFF-3B08-72C1-4FCF-E44AC5900E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84263" y="1370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5026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4EE29-691A-F8EF-0721-F2A613D98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CF43013-249A-AE7E-5645-E06F5C23F9A4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AC00F97-B175-A3FB-5D8A-E86887B52919}"/>
              </a:ext>
            </a:extLst>
          </p:cNvPr>
          <p:cNvSpPr txBox="1"/>
          <p:nvPr/>
        </p:nvSpPr>
        <p:spPr>
          <a:xfrm>
            <a:off x="2068594" y="4105806"/>
            <a:ext cx="500679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Will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make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lunch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for me?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A499B53-E5A8-CCD6-8B72-7FF2C132266A}"/>
              </a:ext>
            </a:extLst>
          </p:cNvPr>
          <p:cNvSpPr txBox="1"/>
          <p:nvPr/>
        </p:nvSpPr>
        <p:spPr>
          <a:xfrm>
            <a:off x="1057581" y="713174"/>
            <a:ext cx="70288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してくれませんか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作る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昼食を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私のために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Will you make lunch  for me">
            <a:hlinkClick r:id="" action="ppaction://media"/>
            <a:extLst>
              <a:ext uri="{FF2B5EF4-FFF2-40B4-BE49-F238E27FC236}">
                <a16:creationId xmlns:a16="http://schemas.microsoft.com/office/drawing/2014/main" id="{F4B411F9-0E47-8B92-1DDB-4BAC64090B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44588" y="1158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876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4E625-5855-83FF-EE79-A81B66232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90FA06A-3073-3FF1-CD70-BFEE54A5689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1F38E4-1F13-8E3D-AA7E-307826203589}"/>
              </a:ext>
            </a:extLst>
          </p:cNvPr>
          <p:cNvSpPr txBox="1"/>
          <p:nvPr/>
        </p:nvSpPr>
        <p:spPr>
          <a:xfrm>
            <a:off x="1409924" y="2409490"/>
            <a:ext cx="632415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[y--]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lunch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[f--] me?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Will you make lunch  for me">
            <a:hlinkClick r:id="" action="ppaction://media"/>
            <a:extLst>
              <a:ext uri="{FF2B5EF4-FFF2-40B4-BE49-F238E27FC236}">
                <a16:creationId xmlns:a16="http://schemas.microsoft.com/office/drawing/2014/main" id="{285992E0-2B4A-E555-EED1-141E2AF9F1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44588" y="1158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9920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DC3CA-4A28-0173-88A5-7A659980A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1A40ED7-ADAB-F6EE-748E-97E4001266E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FB98ACA-CC3D-8F18-E1D1-82715FAC34E2}"/>
              </a:ext>
            </a:extLst>
          </p:cNvPr>
          <p:cNvSpPr txBox="1"/>
          <p:nvPr/>
        </p:nvSpPr>
        <p:spPr>
          <a:xfrm>
            <a:off x="1081038" y="2321004"/>
            <a:ext cx="698192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してくれませんか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作る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昼食を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私のために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Will you make lunch  for me">
            <a:hlinkClick r:id="" action="ppaction://media"/>
            <a:extLst>
              <a:ext uri="{FF2B5EF4-FFF2-40B4-BE49-F238E27FC236}">
                <a16:creationId xmlns:a16="http://schemas.microsoft.com/office/drawing/2014/main" id="{C7E3857E-BAE6-4CAC-31BB-286D2D36D1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44588" y="1158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9256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A0614-51E4-11B0-0CE7-21CA26EF7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242084F4-9EF8-B119-FA36-D942F431E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00" y="812655"/>
            <a:ext cx="8590008" cy="871804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4C3F30C-AA2C-BAFB-C5B0-A8D5A16907E0}"/>
              </a:ext>
            </a:extLst>
          </p:cNvPr>
          <p:cNvSpPr/>
          <p:nvPr/>
        </p:nvSpPr>
        <p:spPr>
          <a:xfrm>
            <a:off x="0" y="2352674"/>
            <a:ext cx="9144000" cy="4505325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F6B83B6-0B75-455C-E884-5758F2FC15B6}"/>
              </a:ext>
            </a:extLst>
          </p:cNvPr>
          <p:cNvSpPr txBox="1"/>
          <p:nvPr/>
        </p:nvSpPr>
        <p:spPr>
          <a:xfrm>
            <a:off x="537492" y="2499269"/>
            <a:ext cx="8473157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Could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tell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tell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のあとに、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種類の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（目的語）が続いています。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 「教える相手：誰（間接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）」を示しています。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way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は「教える内容：何（直接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）」を示しています。</a:t>
            </a: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○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the zoo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way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助動詞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Could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を文の先頭に置くことで、疑問文となります。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4FBC188-DF5C-3E06-F28F-884D993D4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9664B86-5149-865E-C432-ECE2390FB3DA}"/>
              </a:ext>
            </a:extLst>
          </p:cNvPr>
          <p:cNvSpPr txBox="1"/>
          <p:nvPr/>
        </p:nvSpPr>
        <p:spPr>
          <a:xfrm>
            <a:off x="1032443" y="1748443"/>
            <a:ext cx="417773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動物園への道を教えてくださいませんか。</a:t>
            </a:r>
          </a:p>
        </p:txBody>
      </p:sp>
    </p:spTree>
    <p:extLst>
      <p:ext uri="{BB962C8B-B14F-4D97-AF65-F5344CB8AC3E}">
        <p14:creationId xmlns:p14="http://schemas.microsoft.com/office/powerpoint/2010/main" val="1932200615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E8DCB-6D4F-D133-5CAD-F56CD3B31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DCCD6E6-A9C6-69C3-6A40-075DD0504D56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AEF1EA6-8799-9448-BB72-62956C7E766C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C35FD97-AB01-D88E-F7C3-1AF41183AE58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FF61EF-4AEA-4BCD-E250-7EB5DD8F9C17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1ABD662D-6C47-C406-1F8A-59FFE90B563A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5112286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CFA37-4D5F-DFA7-BEF8-4BA22D013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A43829D-BFC9-E87C-2159-B2132D9A081E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1935D1A-4EDE-EBCB-41EE-FA1E8DDE4474}"/>
              </a:ext>
            </a:extLst>
          </p:cNvPr>
          <p:cNvSpPr txBox="1"/>
          <p:nvPr/>
        </p:nvSpPr>
        <p:spPr>
          <a:xfrm>
            <a:off x="1147989" y="4128490"/>
            <a:ext cx="684801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Could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tell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me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way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the zoo?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FA92-26E1-AC07-F6EB-FDA14F0B466C}"/>
              </a:ext>
            </a:extLst>
          </p:cNvPr>
          <p:cNvSpPr txBox="1"/>
          <p:nvPr/>
        </p:nvSpPr>
        <p:spPr>
          <a:xfrm>
            <a:off x="381890" y="690490"/>
            <a:ext cx="838020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してくださいませんか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教える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私に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道を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動物園への 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endParaRPr kumimoji="1" lang="en-US" altLang="ja-JP" sz="4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Could you tell me  the way to the zoo">
            <a:hlinkClick r:id="" action="ppaction://media"/>
            <a:extLst>
              <a:ext uri="{FF2B5EF4-FFF2-40B4-BE49-F238E27FC236}">
                <a16:creationId xmlns:a16="http://schemas.microsoft.com/office/drawing/2014/main" id="{AF3DF7C7-14D0-91B7-386F-AC489D79BD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63663" y="1565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7909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3A801-096C-8A8F-1DAD-3CD1953E5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4B2AF7A-BF86-1490-BABE-3E717C5F35C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C582927-6271-F44D-7DE8-FBCA62B06E5B}"/>
              </a:ext>
            </a:extLst>
          </p:cNvPr>
          <p:cNvSpPr txBox="1"/>
          <p:nvPr/>
        </p:nvSpPr>
        <p:spPr>
          <a:xfrm>
            <a:off x="985132" y="2409490"/>
            <a:ext cx="717373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[C----]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[y--]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me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way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the zoo?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Could you tell me  the way to the zoo">
            <a:hlinkClick r:id="" action="ppaction://media"/>
            <a:extLst>
              <a:ext uri="{FF2B5EF4-FFF2-40B4-BE49-F238E27FC236}">
                <a16:creationId xmlns:a16="http://schemas.microsoft.com/office/drawing/2014/main" id="{D01D3D3E-D85C-D927-348C-B155ADAF4B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63663" y="1565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6625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35CEE-89EA-ECC2-BC0C-AC9644FCF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045E5EB-C943-CFFC-15F8-76C2BFF8826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Could you tell me  the way to the zoo">
            <a:hlinkClick r:id="" action="ppaction://media"/>
            <a:extLst>
              <a:ext uri="{FF2B5EF4-FFF2-40B4-BE49-F238E27FC236}">
                <a16:creationId xmlns:a16="http://schemas.microsoft.com/office/drawing/2014/main" id="{8A70B918-C2DA-3697-F8E3-916E558E64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63663" y="1565275"/>
            <a:ext cx="406400" cy="4064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8DF522E-0993-328F-118E-D04C80141BA3}"/>
              </a:ext>
            </a:extLst>
          </p:cNvPr>
          <p:cNvSpPr txBox="1"/>
          <p:nvPr/>
        </p:nvSpPr>
        <p:spPr>
          <a:xfrm>
            <a:off x="381896" y="2321004"/>
            <a:ext cx="838020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してくださいませんか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教える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私に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道を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動物園への 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endParaRPr kumimoji="1" lang="en-US" altLang="ja-JP" sz="4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302698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47027-0ED0-84B1-7650-068F470CA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DBA84BC-9D40-17D0-B2D7-4CD7743CEC4B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7BCEC6F-B464-B7A5-4EE8-D0BE213370C5}"/>
              </a:ext>
            </a:extLst>
          </p:cNvPr>
          <p:cNvSpPr txBox="1"/>
          <p:nvPr/>
        </p:nvSpPr>
        <p:spPr>
          <a:xfrm>
            <a:off x="462574" y="4636321"/>
            <a:ext cx="821884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open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window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310DCA0-A8FB-4AA9-53AF-9EF9C777B736}"/>
              </a:ext>
            </a:extLst>
          </p:cNvPr>
          <p:cNvSpPr txBox="1"/>
          <p:nvPr/>
        </p:nvSpPr>
        <p:spPr>
          <a:xfrm>
            <a:off x="2031337" y="652756"/>
            <a:ext cx="50813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してもよいですか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開ける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窓を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Can I open  the window">
            <a:hlinkClick r:id="" action="ppaction://media"/>
            <a:extLst>
              <a:ext uri="{FF2B5EF4-FFF2-40B4-BE49-F238E27FC236}">
                <a16:creationId xmlns:a16="http://schemas.microsoft.com/office/drawing/2014/main" id="{34AC4732-9FB8-335A-7677-BCB8FBF90B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63625" y="14874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2881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80419-C3B0-16AF-8524-313FC0CD4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ED77F26-908D-6C21-F3D2-12AA3C5A091F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F1DC0A5-D3C2-BDE1-B156-6C94E181DCF5}"/>
              </a:ext>
            </a:extLst>
          </p:cNvPr>
          <p:cNvSpPr txBox="1"/>
          <p:nvPr/>
        </p:nvSpPr>
        <p:spPr>
          <a:xfrm>
            <a:off x="625953" y="4105806"/>
            <a:ext cx="789208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Could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tell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me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way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the hospital?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67D5243-2C68-13B1-4119-B357A76A7DB9}"/>
              </a:ext>
            </a:extLst>
          </p:cNvPr>
          <p:cNvSpPr txBox="1"/>
          <p:nvPr/>
        </p:nvSpPr>
        <p:spPr>
          <a:xfrm>
            <a:off x="381891" y="713174"/>
            <a:ext cx="838020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してくださいませんか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教える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私に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道を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病院への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Could you tell me the way to the hospital">
            <a:hlinkClick r:id="" action="ppaction://media"/>
            <a:extLst>
              <a:ext uri="{FF2B5EF4-FFF2-40B4-BE49-F238E27FC236}">
                <a16:creationId xmlns:a16="http://schemas.microsoft.com/office/drawing/2014/main" id="{FD788156-01AF-ACC0-93A7-C1A13CBB0C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54125" y="1658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9559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AC54C-521F-FAB2-7623-97457FFFF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F65B9A7-1D1D-5788-F21B-D567B2B5954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7C559C-2A8E-C2AC-6E91-4547DCBDE161}"/>
              </a:ext>
            </a:extLst>
          </p:cNvPr>
          <p:cNvSpPr txBox="1"/>
          <p:nvPr/>
        </p:nvSpPr>
        <p:spPr>
          <a:xfrm>
            <a:off x="266897" y="2409490"/>
            <a:ext cx="861020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[C----]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[y--]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[m-]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[w--]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the hospital?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Could you tell me the way to the hospital">
            <a:hlinkClick r:id="" action="ppaction://media"/>
            <a:extLst>
              <a:ext uri="{FF2B5EF4-FFF2-40B4-BE49-F238E27FC236}">
                <a16:creationId xmlns:a16="http://schemas.microsoft.com/office/drawing/2014/main" id="{2704206F-8093-0953-DEEA-5EC0E90366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54125" y="1658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0161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18DFF-C819-AAF8-6B9E-971FA6195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A189E06-8644-3B65-9AD3-91779090BE7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Could you tell me the way to the hospital">
            <a:hlinkClick r:id="" action="ppaction://media"/>
            <a:extLst>
              <a:ext uri="{FF2B5EF4-FFF2-40B4-BE49-F238E27FC236}">
                <a16:creationId xmlns:a16="http://schemas.microsoft.com/office/drawing/2014/main" id="{F17B7934-928E-B336-3008-C80285BBB8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54125" y="1658938"/>
            <a:ext cx="406400" cy="4064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A7CB550-B5A7-3C4B-7859-A19CD131CF36}"/>
              </a:ext>
            </a:extLst>
          </p:cNvPr>
          <p:cNvSpPr txBox="1"/>
          <p:nvPr/>
        </p:nvSpPr>
        <p:spPr>
          <a:xfrm>
            <a:off x="381896" y="2321004"/>
            <a:ext cx="838020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してくださいませんか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教える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私に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道を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病院への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34843128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D20D9-3985-517F-DEA0-F9E87312F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A3D34FC-D4FB-CAF3-5828-7A03F0EE6398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C21CE28-58DF-200A-B673-1A7544F47E77}"/>
              </a:ext>
            </a:extLst>
          </p:cNvPr>
          <p:cNvSpPr txBox="1"/>
          <p:nvPr/>
        </p:nvSpPr>
        <p:spPr>
          <a:xfrm>
            <a:off x="1655325" y="4128490"/>
            <a:ext cx="602563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Could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buy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me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 dictionary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F2541B1-5062-FC55-8801-45121728A829}"/>
              </a:ext>
            </a:extLst>
          </p:cNvPr>
          <p:cNvSpPr txBox="1"/>
          <p:nvPr/>
        </p:nvSpPr>
        <p:spPr>
          <a:xfrm>
            <a:off x="691169" y="713174"/>
            <a:ext cx="77616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してくださいませんか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買う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私に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あの辞書を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Could you buy me that dictionary">
            <a:hlinkClick r:id="" action="ppaction://media"/>
            <a:extLst>
              <a:ext uri="{FF2B5EF4-FFF2-40B4-BE49-F238E27FC236}">
                <a16:creationId xmlns:a16="http://schemas.microsoft.com/office/drawing/2014/main" id="{9893A52F-4A57-EA7B-CDB0-F989A2E882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36663" y="1176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0242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01DFE-4487-0A39-FC00-5FBBA4858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379E70D-803D-3D63-079A-5F1C26AA1FD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4E030C-9656-F69D-9CFA-66711AE9A270}"/>
              </a:ext>
            </a:extLst>
          </p:cNvPr>
          <p:cNvSpPr txBox="1"/>
          <p:nvPr/>
        </p:nvSpPr>
        <p:spPr>
          <a:xfrm>
            <a:off x="838086" y="2409490"/>
            <a:ext cx="746782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[C----]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[y--]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[m-]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 [d---------]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Could you buy me that dictionary">
            <a:hlinkClick r:id="" action="ppaction://media"/>
            <a:extLst>
              <a:ext uri="{FF2B5EF4-FFF2-40B4-BE49-F238E27FC236}">
                <a16:creationId xmlns:a16="http://schemas.microsoft.com/office/drawing/2014/main" id="{B308C8FB-EE12-2102-D561-5C082C5360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36663" y="1176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027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BF5EE-CE4F-84BC-F5F7-9D6010B9C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FA29756-2B06-3BBC-C485-D37AF7F993F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EFD9491-4DF9-E167-AFC8-1132F62B3B05}"/>
              </a:ext>
            </a:extLst>
          </p:cNvPr>
          <p:cNvSpPr txBox="1"/>
          <p:nvPr/>
        </p:nvSpPr>
        <p:spPr>
          <a:xfrm>
            <a:off x="691176" y="2321004"/>
            <a:ext cx="77616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してくださいませんか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買う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私に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あの辞書を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Could you buy me that dictionary">
            <a:hlinkClick r:id="" action="ppaction://media"/>
            <a:extLst>
              <a:ext uri="{FF2B5EF4-FFF2-40B4-BE49-F238E27FC236}">
                <a16:creationId xmlns:a16="http://schemas.microsoft.com/office/drawing/2014/main" id="{0AA5F75B-B093-2BF3-CE40-81BD3D430C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36663" y="1176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3514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AF85B-BECD-8062-C6AB-EDBEA918C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D82D73A-81BA-ECA3-8EAC-60FFE1AD39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1902" b="15065"/>
          <a:stretch/>
        </p:blipFill>
        <p:spPr>
          <a:xfrm>
            <a:off x="279000" y="898380"/>
            <a:ext cx="8586000" cy="744219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0831979-0833-1DA1-E2CB-75E1B24E3EFD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F87BA2A-7314-8789-068D-F5845E9CCEA3}"/>
              </a:ext>
            </a:extLst>
          </p:cNvPr>
          <p:cNvSpPr txBox="1"/>
          <p:nvPr/>
        </p:nvSpPr>
        <p:spPr>
          <a:xfrm>
            <a:off x="537493" y="3677650"/>
            <a:ext cx="806901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Shall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carry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your bag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助動詞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Shall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を文の先頭に置くことで、疑問文となります。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CEFB358-6232-3708-F2BE-4A0957232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8FBEA2-FDE1-6551-DA21-0D18F8BF5696}"/>
              </a:ext>
            </a:extLst>
          </p:cNvPr>
          <p:cNvSpPr txBox="1"/>
          <p:nvPr/>
        </p:nvSpPr>
        <p:spPr>
          <a:xfrm>
            <a:off x="1032444" y="1684681"/>
            <a:ext cx="34633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あなたのかばんを運びましょうか。</a:t>
            </a:r>
          </a:p>
        </p:txBody>
      </p:sp>
    </p:spTree>
    <p:extLst>
      <p:ext uri="{BB962C8B-B14F-4D97-AF65-F5344CB8AC3E}">
        <p14:creationId xmlns:p14="http://schemas.microsoft.com/office/powerpoint/2010/main" val="2141593274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ACB9B-179F-6B04-C6D4-B9FFD42F6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680D9DF-FD9C-D46E-93D9-5B2A5D8D94C3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DDE9308-4E6E-A030-F48A-02924C7B8A0C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D7A67A8-8C00-51A2-1B76-74329CC3B8F3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DB74516-67E1-9700-83BF-B2BAB21D12CF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B8D0BFAD-FDCE-D20E-DF2A-8A53C6B3F525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2481604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D0086-F1F6-B81F-EF5A-17A9B64FB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179A9A5-1728-944C-4BDA-287422BF92A6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614FFC7-CDAC-1507-687A-4ED8FC5F9E91}"/>
              </a:ext>
            </a:extLst>
          </p:cNvPr>
          <p:cNvSpPr txBox="1"/>
          <p:nvPr/>
        </p:nvSpPr>
        <p:spPr>
          <a:xfrm>
            <a:off x="607807" y="4636321"/>
            <a:ext cx="792838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Shall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carry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your bag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C50340D-A041-6D11-D27A-884F8CAD2AE6}"/>
              </a:ext>
            </a:extLst>
          </p:cNvPr>
          <p:cNvSpPr txBox="1"/>
          <p:nvPr/>
        </p:nvSpPr>
        <p:spPr>
          <a:xfrm>
            <a:off x="1692952" y="690490"/>
            <a:ext cx="57580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しましょうか 運ぶ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あなたのかばんを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Shall I carry  your bag">
            <a:hlinkClick r:id="" action="ppaction://media"/>
            <a:extLst>
              <a:ext uri="{FF2B5EF4-FFF2-40B4-BE49-F238E27FC236}">
                <a16:creationId xmlns:a16="http://schemas.microsoft.com/office/drawing/2014/main" id="{03C46BDA-B988-5CD2-412F-B6AC59C72C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00125" y="1260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9315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34372-5529-44ED-DE7B-3E6A07D1F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D6CF627-5D26-4B23-2DB1-9BA0AB44203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2C75026-7A64-71BE-FFDD-E766EB0C6958}"/>
              </a:ext>
            </a:extLst>
          </p:cNvPr>
          <p:cNvSpPr txBox="1"/>
          <p:nvPr/>
        </p:nvSpPr>
        <p:spPr>
          <a:xfrm>
            <a:off x="37652" y="2917321"/>
            <a:ext cx="906869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[c----]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[y---] bag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Shall I carry  your bag">
            <a:hlinkClick r:id="" action="ppaction://media"/>
            <a:extLst>
              <a:ext uri="{FF2B5EF4-FFF2-40B4-BE49-F238E27FC236}">
                <a16:creationId xmlns:a16="http://schemas.microsoft.com/office/drawing/2014/main" id="{F2F50DE7-5253-0FCC-4226-2BBC21D69C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00125" y="1260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3409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06423-5E28-3B9D-9D2F-118C48CF8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01D5CCA-5E26-FF3C-719F-69018706D04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7838DEA-173D-A085-0EF9-2C7223AFC439}"/>
              </a:ext>
            </a:extLst>
          </p:cNvPr>
          <p:cNvSpPr txBox="1"/>
          <p:nvPr/>
        </p:nvSpPr>
        <p:spPr>
          <a:xfrm>
            <a:off x="166743" y="2917321"/>
            <a:ext cx="8810513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[C--]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[o---]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window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Can I open  the window">
            <a:hlinkClick r:id="" action="ppaction://media"/>
            <a:extLst>
              <a:ext uri="{FF2B5EF4-FFF2-40B4-BE49-F238E27FC236}">
                <a16:creationId xmlns:a16="http://schemas.microsoft.com/office/drawing/2014/main" id="{B2A9642B-4E7D-1AD1-3184-5A7C6C6E1D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63625" y="14874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7123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01FD8-1420-478D-2485-5CDC50C83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FFFF90-7EBB-B393-D2D8-6F7F8037767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23F8A0-3CAA-E6A1-DF21-B6CF5748AE81}"/>
              </a:ext>
            </a:extLst>
          </p:cNvPr>
          <p:cNvSpPr txBox="1"/>
          <p:nvPr/>
        </p:nvSpPr>
        <p:spPr>
          <a:xfrm>
            <a:off x="1692952" y="2321004"/>
            <a:ext cx="57580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しましょうか 運ぶ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あなたのかばんを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Shall I carry  your bag">
            <a:hlinkClick r:id="" action="ppaction://media"/>
            <a:extLst>
              <a:ext uri="{FF2B5EF4-FFF2-40B4-BE49-F238E27FC236}">
                <a16:creationId xmlns:a16="http://schemas.microsoft.com/office/drawing/2014/main" id="{6BCE7708-7BCE-E820-6C7A-B9B566BD9B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00125" y="1260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1375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D2F3D-190F-8647-9C38-4F8897FAC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3D91C18-3B59-0017-A7C3-071657A3D778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E7C657A-8785-A3B2-65BD-17494064036A}"/>
              </a:ext>
            </a:extLst>
          </p:cNvPr>
          <p:cNvSpPr txBox="1"/>
          <p:nvPr/>
        </p:nvSpPr>
        <p:spPr>
          <a:xfrm>
            <a:off x="2096394" y="4128490"/>
            <a:ext cx="495121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Shall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carry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your suitcase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C1D0CE7-2F54-57BD-3B73-5377D33FCC20}"/>
              </a:ext>
            </a:extLst>
          </p:cNvPr>
          <p:cNvSpPr txBox="1"/>
          <p:nvPr/>
        </p:nvSpPr>
        <p:spPr>
          <a:xfrm>
            <a:off x="884128" y="690490"/>
            <a:ext cx="73757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しましょうか 運ぶ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あなたのスーツケースを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Shall I carry your suitcase">
            <a:hlinkClick r:id="" action="ppaction://media"/>
            <a:extLst>
              <a:ext uri="{FF2B5EF4-FFF2-40B4-BE49-F238E27FC236}">
                <a16:creationId xmlns:a16="http://schemas.microsoft.com/office/drawing/2014/main" id="{1115A408-D038-C539-E60B-D03E89D2F5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7125" y="1260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7512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9D88F-AF59-3CE1-2F32-D3A221532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55AE3BA-BBF5-3374-6756-A5C8394D9CB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D07C21D-528E-4305-D682-0883991844C5}"/>
              </a:ext>
            </a:extLst>
          </p:cNvPr>
          <p:cNvSpPr txBox="1"/>
          <p:nvPr/>
        </p:nvSpPr>
        <p:spPr>
          <a:xfrm>
            <a:off x="1968650" y="2409490"/>
            <a:ext cx="520670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[c----]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[y---] suitcase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Shall I carry your suitcase">
            <a:hlinkClick r:id="" action="ppaction://media"/>
            <a:extLst>
              <a:ext uri="{FF2B5EF4-FFF2-40B4-BE49-F238E27FC236}">
                <a16:creationId xmlns:a16="http://schemas.microsoft.com/office/drawing/2014/main" id="{981BF860-062B-4403-DFED-176371AB13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7125" y="1260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496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5C3CE-2B11-FE41-D385-61A028A71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C29566A-8EA8-3EB0-DC63-4543004F160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37CADB8-3A00-5C6E-77B0-6EA85034CE2B}"/>
              </a:ext>
            </a:extLst>
          </p:cNvPr>
          <p:cNvSpPr txBox="1"/>
          <p:nvPr/>
        </p:nvSpPr>
        <p:spPr>
          <a:xfrm>
            <a:off x="846476" y="2321004"/>
            <a:ext cx="74510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しましょうか 運ぶ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あなたのスーツケースを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Shall I carry your suitcase">
            <a:hlinkClick r:id="" action="ppaction://media"/>
            <a:extLst>
              <a:ext uri="{FF2B5EF4-FFF2-40B4-BE49-F238E27FC236}">
                <a16:creationId xmlns:a16="http://schemas.microsoft.com/office/drawing/2014/main" id="{C1CC3A17-9C64-2AA5-99B4-E2B4B0637F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7125" y="1260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5614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7D17F-C29C-DEA4-FD5F-5B30FE253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B4225A2-8A3E-8B64-DB31-42778B0EBBCE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80BCBEC-02EF-6968-D4E6-A5E1CB2429B1}"/>
              </a:ext>
            </a:extLst>
          </p:cNvPr>
          <p:cNvSpPr txBox="1"/>
          <p:nvPr/>
        </p:nvSpPr>
        <p:spPr>
          <a:xfrm>
            <a:off x="817580" y="4636321"/>
            <a:ext cx="7508838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Shall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take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pictures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027BAF-988E-FCB2-D4DF-D97F487ACBCC}"/>
              </a:ext>
            </a:extLst>
          </p:cNvPr>
          <p:cNvSpPr txBox="1"/>
          <p:nvPr/>
        </p:nvSpPr>
        <p:spPr>
          <a:xfrm>
            <a:off x="419547" y="1198322"/>
            <a:ext cx="83049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しましょうか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撮る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写真を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Shall I take  pictures">
            <a:hlinkClick r:id="" action="ppaction://media"/>
            <a:extLst>
              <a:ext uri="{FF2B5EF4-FFF2-40B4-BE49-F238E27FC236}">
                <a16:creationId xmlns:a16="http://schemas.microsoft.com/office/drawing/2014/main" id="{3C7004FA-D99B-9AB9-C632-88CFA66069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84263" y="2081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0165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9D905-5EF5-33BE-2DDF-F80601329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CCACFC1-197B-C469-CA32-555B2C1EEA3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265C0DC-FBFF-504A-3D55-46EB5437E174}"/>
              </a:ext>
            </a:extLst>
          </p:cNvPr>
          <p:cNvSpPr txBox="1"/>
          <p:nvPr/>
        </p:nvSpPr>
        <p:spPr>
          <a:xfrm>
            <a:off x="500230" y="2917321"/>
            <a:ext cx="8143539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pictures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Shall I take  pictures">
            <a:hlinkClick r:id="" action="ppaction://media"/>
            <a:extLst>
              <a:ext uri="{FF2B5EF4-FFF2-40B4-BE49-F238E27FC236}">
                <a16:creationId xmlns:a16="http://schemas.microsoft.com/office/drawing/2014/main" id="{27B3995A-43DB-7A5B-7F17-E1667E9CF0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84263" y="2081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1370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57E5C-E71E-CCA9-7249-BD85348D4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53137B0-EAE6-6EE4-BEAD-8331F2B33F1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3AFCEBA-78EF-9130-30FF-3D64C226E8DD}"/>
              </a:ext>
            </a:extLst>
          </p:cNvPr>
          <p:cNvSpPr txBox="1"/>
          <p:nvPr/>
        </p:nvSpPr>
        <p:spPr>
          <a:xfrm>
            <a:off x="419548" y="2875002"/>
            <a:ext cx="83049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しましょうか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撮る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写真を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Shall I take  pictures">
            <a:hlinkClick r:id="" action="ppaction://media"/>
            <a:extLst>
              <a:ext uri="{FF2B5EF4-FFF2-40B4-BE49-F238E27FC236}">
                <a16:creationId xmlns:a16="http://schemas.microsoft.com/office/drawing/2014/main" id="{919A5409-D050-C27E-3ABC-9D7F9DD905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84263" y="2081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0451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E1553-31F8-55FC-027C-3A8CC5892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E4AE41C-1320-191C-B6AB-95359D1ABE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4724" b="1265"/>
          <a:stretch/>
        </p:blipFill>
        <p:spPr>
          <a:xfrm>
            <a:off x="279000" y="888855"/>
            <a:ext cx="8586000" cy="8001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53FD42B-CE8D-9F28-DFC0-E5CFC6EBA65D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CD90B17-A437-A6BA-C2F0-D4663F7D14F2}"/>
              </a:ext>
            </a:extLst>
          </p:cNvPr>
          <p:cNvSpPr txBox="1"/>
          <p:nvPr/>
        </p:nvSpPr>
        <p:spPr>
          <a:xfrm>
            <a:off x="537493" y="3677650"/>
            <a:ext cx="806901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Shall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play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soccer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助動詞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Shall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を文の先頭に置くことで、疑問文となります。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FBD5303-21B2-2A9B-FF4A-752E62C83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A815918-34A2-49A7-627D-44B88E4F5CBD}"/>
              </a:ext>
            </a:extLst>
          </p:cNvPr>
          <p:cNvSpPr txBox="1"/>
          <p:nvPr/>
        </p:nvSpPr>
        <p:spPr>
          <a:xfrm>
            <a:off x="1032444" y="1684681"/>
            <a:ext cx="236798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サッカーをしませんか。</a:t>
            </a:r>
          </a:p>
        </p:txBody>
      </p:sp>
    </p:spTree>
    <p:extLst>
      <p:ext uri="{BB962C8B-B14F-4D97-AF65-F5344CB8AC3E}">
        <p14:creationId xmlns:p14="http://schemas.microsoft.com/office/powerpoint/2010/main" val="3962848197"/>
      </p:ext>
    </p:extLst>
  </p:cSld>
  <p:clrMapOvr>
    <a:masterClrMapping/>
  </p:clrMapOvr>
  <p:transition spd="slow">
    <p:push dir="u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7C34A-32C1-932F-6DDE-A90085BCA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E97F2DE-785F-9BF2-B11E-61389323ED6D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3E74F48-FCF6-AD62-B579-5CA6553CA0EB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91D1F4E-3E48-A72B-C19A-9C8E33E121A5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0D08C7F-4F81-8DA9-4366-2266E76719C0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660B2A78-264A-7BE0-969D-D066EE6F157D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1448449"/>
      </p:ext>
    </p:extLst>
  </p:cSld>
  <p:clrMapOvr>
    <a:masterClrMapping/>
  </p:clrMapOvr>
  <p:transition spd="slow">
    <p:push dir="u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36891-4F53-6EB5-175A-DA2113149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017998-AC92-36A7-D348-4AEE596598F5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3A34C43-32E0-1551-7A6E-ADDFAD5CF37B}"/>
              </a:ext>
            </a:extLst>
          </p:cNvPr>
          <p:cNvSpPr txBox="1"/>
          <p:nvPr/>
        </p:nvSpPr>
        <p:spPr>
          <a:xfrm>
            <a:off x="874058" y="4636321"/>
            <a:ext cx="739588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Shall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play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soccer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5310ACC-CA51-33E0-4D4C-04078856F209}"/>
              </a:ext>
            </a:extLst>
          </p:cNvPr>
          <p:cNvSpPr txBox="1"/>
          <p:nvPr/>
        </p:nvSpPr>
        <p:spPr>
          <a:xfrm>
            <a:off x="129091" y="1198322"/>
            <a:ext cx="88858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しませんか する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サッカーを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Shall we play  soccer">
            <a:hlinkClick r:id="" action="ppaction://media"/>
            <a:extLst>
              <a:ext uri="{FF2B5EF4-FFF2-40B4-BE49-F238E27FC236}">
                <a16:creationId xmlns:a16="http://schemas.microsoft.com/office/drawing/2014/main" id="{2B2BBCAB-66DA-70FE-4E42-129687A03A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04925" y="2106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1521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C9D00-3A70-136A-BDED-7B72F341F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64ED757-DF0C-91A7-3EEF-8BE26F7D643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Can I open  the window">
            <a:hlinkClick r:id="" action="ppaction://media"/>
            <a:extLst>
              <a:ext uri="{FF2B5EF4-FFF2-40B4-BE49-F238E27FC236}">
                <a16:creationId xmlns:a16="http://schemas.microsoft.com/office/drawing/2014/main" id="{5E05011D-FE4E-8AB5-6D91-99D862152A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63625" y="1487488"/>
            <a:ext cx="406400" cy="4064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A9C1616-0F30-38A5-92C9-894DA87279C0}"/>
              </a:ext>
            </a:extLst>
          </p:cNvPr>
          <p:cNvSpPr txBox="1"/>
          <p:nvPr/>
        </p:nvSpPr>
        <p:spPr>
          <a:xfrm>
            <a:off x="2031342" y="2321004"/>
            <a:ext cx="50813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してもよいですか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開ける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窓を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80765066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8C88C-2550-8735-AF88-B7C4A1311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AF2D053-F0AE-413A-ACF6-1753D149A5C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F377754-71F0-66C8-AE8C-558500268BB9}"/>
              </a:ext>
            </a:extLst>
          </p:cNvPr>
          <p:cNvSpPr txBox="1"/>
          <p:nvPr/>
        </p:nvSpPr>
        <p:spPr>
          <a:xfrm>
            <a:off x="104887" y="2917321"/>
            <a:ext cx="893422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[w-]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[p---]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soccer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Shall we play  soccer">
            <a:hlinkClick r:id="" action="ppaction://media"/>
            <a:extLst>
              <a:ext uri="{FF2B5EF4-FFF2-40B4-BE49-F238E27FC236}">
                <a16:creationId xmlns:a16="http://schemas.microsoft.com/office/drawing/2014/main" id="{FA2FB624-FDCF-E008-4C10-0F43A6ED71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04925" y="2106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3993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14432-C2C2-FF85-BEFD-E632DA83A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A4E022B-D337-294C-CD5C-36E7B843EF9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558058D-919C-2B9E-EA8C-9464A2BAE01A}"/>
              </a:ext>
            </a:extLst>
          </p:cNvPr>
          <p:cNvSpPr txBox="1"/>
          <p:nvPr/>
        </p:nvSpPr>
        <p:spPr>
          <a:xfrm>
            <a:off x="129092" y="2875002"/>
            <a:ext cx="88858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しませんか する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サッカーを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Shall we play  soccer">
            <a:hlinkClick r:id="" action="ppaction://media"/>
            <a:extLst>
              <a:ext uri="{FF2B5EF4-FFF2-40B4-BE49-F238E27FC236}">
                <a16:creationId xmlns:a16="http://schemas.microsoft.com/office/drawing/2014/main" id="{17C48A02-0916-76B5-8E4E-F7998C2E10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04925" y="2106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9149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AC6B3-AFF8-4087-0C73-B76762BB8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C416D29-F13A-50C5-90F7-EA0AE627D0F8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F3F2DD5-8176-0C0B-1555-A6D76F605683}"/>
              </a:ext>
            </a:extLst>
          </p:cNvPr>
          <p:cNvSpPr txBox="1"/>
          <p:nvPr/>
        </p:nvSpPr>
        <p:spPr>
          <a:xfrm>
            <a:off x="2265829" y="4128490"/>
            <a:ext cx="461234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Shall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play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volleyball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6CCD7C3-8FEE-21B5-12AE-996FFD3B8257}"/>
              </a:ext>
            </a:extLst>
          </p:cNvPr>
          <p:cNvSpPr txBox="1"/>
          <p:nvPr/>
        </p:nvSpPr>
        <p:spPr>
          <a:xfrm>
            <a:off x="1941755" y="690490"/>
            <a:ext cx="52604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しませんか する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バレーボールを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Shall we play  volleyball">
            <a:hlinkClick r:id="" action="ppaction://media"/>
            <a:extLst>
              <a:ext uri="{FF2B5EF4-FFF2-40B4-BE49-F238E27FC236}">
                <a16:creationId xmlns:a16="http://schemas.microsoft.com/office/drawing/2014/main" id="{11BBA881-DEEC-EFD6-993D-CA72CFBB5C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77925" y="1717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2544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C3356-ACEB-921C-72F9-13A51BFA9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19225F4-825D-EC58-D571-ED44EE9A7A5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F7EC222-64D6-DDA1-26CE-212784808A81}"/>
              </a:ext>
            </a:extLst>
          </p:cNvPr>
          <p:cNvSpPr txBox="1"/>
          <p:nvPr/>
        </p:nvSpPr>
        <p:spPr>
          <a:xfrm>
            <a:off x="1574650" y="2409490"/>
            <a:ext cx="599469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[w-]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[p---]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volleyball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Shall we play  volleyball">
            <a:hlinkClick r:id="" action="ppaction://media"/>
            <a:extLst>
              <a:ext uri="{FF2B5EF4-FFF2-40B4-BE49-F238E27FC236}">
                <a16:creationId xmlns:a16="http://schemas.microsoft.com/office/drawing/2014/main" id="{8C873A41-BE6B-6176-7C40-F3C7BC8C84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77925" y="1717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5244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F16A8-6393-5D93-1FA4-41AED1B70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FEE2F41-4D35-1B65-3F86-48146340350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9D23FDF-6C4E-B21C-F4B9-49F3C85F5B4A}"/>
              </a:ext>
            </a:extLst>
          </p:cNvPr>
          <p:cNvSpPr txBox="1"/>
          <p:nvPr/>
        </p:nvSpPr>
        <p:spPr>
          <a:xfrm>
            <a:off x="1941755" y="2321004"/>
            <a:ext cx="52604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しませんか する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バレーボールを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Shall we play  volleyball">
            <a:hlinkClick r:id="" action="ppaction://media"/>
            <a:extLst>
              <a:ext uri="{FF2B5EF4-FFF2-40B4-BE49-F238E27FC236}">
                <a16:creationId xmlns:a16="http://schemas.microsoft.com/office/drawing/2014/main" id="{4ACD280A-1287-81B5-0B23-46AF02687E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77925" y="1717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0274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9CCC9-9EBD-242C-2A2D-BB3DDB4DF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34F7A1F-7D89-3AFE-A6D4-CBCC7D0195FB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ED81AF0-368D-4C97-9AA5-4C1407F907CD}"/>
              </a:ext>
            </a:extLst>
          </p:cNvPr>
          <p:cNvSpPr txBox="1"/>
          <p:nvPr/>
        </p:nvSpPr>
        <p:spPr>
          <a:xfrm>
            <a:off x="2084966" y="4128490"/>
            <a:ext cx="497406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Shall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study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after school?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0A1C320-05E1-C5D8-93AD-51801FB63BFB}"/>
              </a:ext>
            </a:extLst>
          </p:cNvPr>
          <p:cNvSpPr txBox="1"/>
          <p:nvPr/>
        </p:nvSpPr>
        <p:spPr>
          <a:xfrm>
            <a:off x="1320500" y="690490"/>
            <a:ext cx="65029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しませんか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勉強する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放課後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Shall we study  after school">
            <a:hlinkClick r:id="" action="ppaction://media"/>
            <a:extLst>
              <a:ext uri="{FF2B5EF4-FFF2-40B4-BE49-F238E27FC236}">
                <a16:creationId xmlns:a16="http://schemas.microsoft.com/office/drawing/2014/main" id="{E7C528E0-B3A7-DD9D-61CA-3B14B4DF98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36663" y="1811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6438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6886A-200B-0194-E94A-A47CD145D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140829A-E486-9B1F-E90F-4E66D3CC7EF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1F87BC-D2B9-A17A-F4C3-9443B772CB87}"/>
              </a:ext>
            </a:extLst>
          </p:cNvPr>
          <p:cNvSpPr txBox="1"/>
          <p:nvPr/>
        </p:nvSpPr>
        <p:spPr>
          <a:xfrm>
            <a:off x="1465057" y="2409490"/>
            <a:ext cx="621388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[w-]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after school?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Shall we study  after school">
            <a:hlinkClick r:id="" action="ppaction://media"/>
            <a:extLst>
              <a:ext uri="{FF2B5EF4-FFF2-40B4-BE49-F238E27FC236}">
                <a16:creationId xmlns:a16="http://schemas.microsoft.com/office/drawing/2014/main" id="{8CFC4799-5ECA-37F2-91DD-E4CA73B1BF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36663" y="1811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5820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FF30D-FB22-5CA4-C1B8-0914C6FE2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9C5DC07-38BE-7F2D-5A06-B1C1A6387E2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9BE360-D67E-A026-9790-97AE35970CEB}"/>
              </a:ext>
            </a:extLst>
          </p:cNvPr>
          <p:cNvSpPr txBox="1"/>
          <p:nvPr/>
        </p:nvSpPr>
        <p:spPr>
          <a:xfrm>
            <a:off x="1320501" y="2321004"/>
            <a:ext cx="65029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しませんか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勉強する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放課後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Shall we study  after school">
            <a:hlinkClick r:id="" action="ppaction://media"/>
            <a:extLst>
              <a:ext uri="{FF2B5EF4-FFF2-40B4-BE49-F238E27FC236}">
                <a16:creationId xmlns:a16="http://schemas.microsoft.com/office/drawing/2014/main" id="{C4EB646B-DEB4-6BB9-E856-667C38737E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36663" y="1811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5501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083F5-775B-DB09-4B28-6DA6853FD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2709CE9-3CFE-61FE-263E-1FCDAD6CCB09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ADB5CAA-88E7-0A88-4371-9421E5B9CFDF}"/>
              </a:ext>
            </a:extLst>
          </p:cNvPr>
          <p:cNvSpPr txBox="1"/>
          <p:nvPr/>
        </p:nvSpPr>
        <p:spPr>
          <a:xfrm>
            <a:off x="887501" y="4636321"/>
            <a:ext cx="7368988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open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door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C8C964A-0255-3D1C-A7F7-133463BA7E80}"/>
              </a:ext>
            </a:extLst>
          </p:cNvPr>
          <p:cNvSpPr txBox="1"/>
          <p:nvPr/>
        </p:nvSpPr>
        <p:spPr>
          <a:xfrm>
            <a:off x="1999961" y="690490"/>
            <a:ext cx="51440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してもよいですか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開ける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ドアを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Can I open  the door">
            <a:hlinkClick r:id="" action="ppaction://media"/>
            <a:extLst>
              <a:ext uri="{FF2B5EF4-FFF2-40B4-BE49-F238E27FC236}">
                <a16:creationId xmlns:a16="http://schemas.microsoft.com/office/drawing/2014/main" id="{E98CFD99-4A57-FF66-78DB-A9ACFA3E50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11263" y="955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3720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B0837-D88C-1BD0-74AB-CDE82B01C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DB9090F-2D28-21E4-1EC3-9F96E83BD67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539A35A-90C3-3320-F654-35F60E959CB8}"/>
              </a:ext>
            </a:extLst>
          </p:cNvPr>
          <p:cNvSpPr txBox="1"/>
          <p:nvPr/>
        </p:nvSpPr>
        <p:spPr>
          <a:xfrm>
            <a:off x="613186" y="2917321"/>
            <a:ext cx="7917628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[C--]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[o---]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door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Can I open  the door">
            <a:hlinkClick r:id="" action="ppaction://media"/>
            <a:extLst>
              <a:ext uri="{FF2B5EF4-FFF2-40B4-BE49-F238E27FC236}">
                <a16:creationId xmlns:a16="http://schemas.microsoft.com/office/drawing/2014/main" id="{C4935700-2A7F-C980-CC43-017BCB3476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11263" y="955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1161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DA0BF-8FF6-7FFD-4204-819CC37F6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7DABA30-58BA-725B-76D8-8074EDCD546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Can I open  the door">
            <a:hlinkClick r:id="" action="ppaction://media"/>
            <a:extLst>
              <a:ext uri="{FF2B5EF4-FFF2-40B4-BE49-F238E27FC236}">
                <a16:creationId xmlns:a16="http://schemas.microsoft.com/office/drawing/2014/main" id="{86CA414F-9332-5603-3551-7B473D2EAF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11263" y="955675"/>
            <a:ext cx="406400" cy="4064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0CB291-26D9-62AC-1467-D2B721F9045A}"/>
              </a:ext>
            </a:extLst>
          </p:cNvPr>
          <p:cNvSpPr txBox="1"/>
          <p:nvPr/>
        </p:nvSpPr>
        <p:spPr>
          <a:xfrm>
            <a:off x="1999966" y="2321004"/>
            <a:ext cx="51440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してもよいですか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開ける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ドアを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99625658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16990</TotalTime>
  <Words>1240</Words>
  <Application>Microsoft Office PowerPoint</Application>
  <PresentationFormat>画面に合わせる (4:3)</PresentationFormat>
  <Paragraphs>232</Paragraphs>
  <Slides>67</Slides>
  <Notes>54</Notes>
  <HiddenSlides>0</HiddenSlides>
  <MMClips>54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67</vt:i4>
      </vt:variant>
    </vt:vector>
  </HeadingPairs>
  <TitlesOfParts>
    <vt:vector size="74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2073</cp:revision>
  <cp:lastPrinted>2016-06-23T16:36:17Z</cp:lastPrinted>
  <dcterms:created xsi:type="dcterms:W3CDTF">2016-05-30T03:13:09Z</dcterms:created>
  <dcterms:modified xsi:type="dcterms:W3CDTF">2025-12-23T07:21:35Z</dcterms:modified>
</cp:coreProperties>
</file>