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9" r:id="rId4"/>
    <p:sldId id="2130" r:id="rId5"/>
    <p:sldId id="2131" r:id="rId6"/>
    <p:sldId id="2132" r:id="rId7"/>
    <p:sldId id="2133" r:id="rId8"/>
    <p:sldId id="2134" r:id="rId9"/>
    <p:sldId id="2135" r:id="rId10"/>
    <p:sldId id="2136" r:id="rId11"/>
    <p:sldId id="2137" r:id="rId12"/>
    <p:sldId id="2138" r:id="rId13"/>
    <p:sldId id="2139" r:id="rId14"/>
    <p:sldId id="2140" r:id="rId15"/>
    <p:sldId id="2141" r:id="rId16"/>
    <p:sldId id="2142" r:id="rId17"/>
    <p:sldId id="2143" r:id="rId18"/>
    <p:sldId id="2144" r:id="rId19"/>
    <p:sldId id="2145" r:id="rId20"/>
    <p:sldId id="2146" r:id="rId21"/>
    <p:sldId id="2147" r:id="rId22"/>
    <p:sldId id="2148" r:id="rId23"/>
    <p:sldId id="2149" r:id="rId24"/>
    <p:sldId id="2150" r:id="rId25"/>
    <p:sldId id="2151" r:id="rId26"/>
    <p:sldId id="2152" r:id="rId27"/>
    <p:sldId id="3622" r:id="rId28"/>
    <p:sldId id="3708" r:id="rId29"/>
    <p:sldId id="3709" r:id="rId30"/>
    <p:sldId id="3710" r:id="rId31"/>
    <p:sldId id="3711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8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9_kihon_v3_visit">
            <a:hlinkClick r:id="" action="ppaction://media"/>
            <a:extLst>
              <a:ext uri="{FF2B5EF4-FFF2-40B4-BE49-F238E27FC236}">
                <a16:creationId xmlns:a16="http://schemas.microsoft.com/office/drawing/2014/main" id="{2F31A712-09DB-4C39-8B5D-4B0D87561D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796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を訪れる</a:t>
            </a:r>
          </a:p>
        </p:txBody>
      </p:sp>
      <p:pic>
        <p:nvPicPr>
          <p:cNvPr id="8" name="G2_L9_kihon_v3_visit">
            <a:hlinkClick r:id="" action="ppaction://media"/>
            <a:extLst>
              <a:ext uri="{FF2B5EF4-FFF2-40B4-BE49-F238E27FC236}">
                <a16:creationId xmlns:a16="http://schemas.microsoft.com/office/drawing/2014/main" id="{4AA2B25E-3F7B-409A-8418-01ABFE16C7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41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3511BD-C664-413A-AF4B-00A204243C0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4_France">
            <a:hlinkClick r:id="" action="ppaction://media"/>
            <a:extLst>
              <a:ext uri="{FF2B5EF4-FFF2-40B4-BE49-F238E27FC236}">
                <a16:creationId xmlns:a16="http://schemas.microsoft.com/office/drawing/2014/main" id="{32DC285A-C17E-4590-A016-1AD879E2A1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93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France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9_kihon_v4_France">
            <a:hlinkClick r:id="" action="ppaction://media"/>
            <a:extLst>
              <a:ext uri="{FF2B5EF4-FFF2-40B4-BE49-F238E27FC236}">
                <a16:creationId xmlns:a16="http://schemas.microsoft.com/office/drawing/2014/main" id="{4E90F182-4229-4275-B674-BBD8488A8E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934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9_kihon_v4_France">
            <a:hlinkClick r:id="" action="ppaction://media"/>
            <a:extLst>
              <a:ext uri="{FF2B5EF4-FFF2-40B4-BE49-F238E27FC236}">
                <a16:creationId xmlns:a16="http://schemas.microsoft.com/office/drawing/2014/main" id="{46CE0F81-016A-4292-8135-BA62B82956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60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150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9_kihon_v5_read">
            <a:hlinkClick r:id="" action="ppaction://media"/>
            <a:extLst>
              <a:ext uri="{FF2B5EF4-FFF2-40B4-BE49-F238E27FC236}">
                <a16:creationId xmlns:a16="http://schemas.microsoft.com/office/drawing/2014/main" id="{A001885B-1DBF-409A-9572-6F05646508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3817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9_kihon_v5_read">
            <a:hlinkClick r:id="" action="ppaction://media"/>
            <a:extLst>
              <a:ext uri="{FF2B5EF4-FFF2-40B4-BE49-F238E27FC236}">
                <a16:creationId xmlns:a16="http://schemas.microsoft.com/office/drawing/2014/main" id="{082B4DFD-244E-4657-BF94-71DA7A0489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349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を読む</a:t>
            </a:r>
          </a:p>
        </p:txBody>
      </p:sp>
      <p:pic>
        <p:nvPicPr>
          <p:cNvPr id="7" name="G2_L9_kihon_v5_read">
            <a:hlinkClick r:id="" action="ppaction://media"/>
            <a:extLst>
              <a:ext uri="{FF2B5EF4-FFF2-40B4-BE49-F238E27FC236}">
                <a16:creationId xmlns:a16="http://schemas.microsoft.com/office/drawing/2014/main" id="{D8D201E1-A5F6-48D3-94AB-F98D1A16A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663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8983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304800" y="1820883"/>
            <a:ext cx="8534400" cy="3216235"/>
            <a:chOff x="304800" y="2437975"/>
            <a:chExt cx="8534400" cy="321623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304800" y="4207660"/>
              <a:ext cx="8534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9_kihon_v6_interesting">
            <a:hlinkClick r:id="" action="ppaction://media"/>
            <a:extLst>
              <a:ext uri="{FF2B5EF4-FFF2-40B4-BE49-F238E27FC236}">
                <a16:creationId xmlns:a16="http://schemas.microsoft.com/office/drawing/2014/main" id="{5CF67FB5-D74D-47D7-86EE-754D696F39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097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ED94EE-A254-4D38-A528-5CA963636D0E}"/>
              </a:ext>
            </a:extLst>
          </p:cNvPr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9_kihon_v6_interesting">
            <a:hlinkClick r:id="" action="ppaction://media"/>
            <a:extLst>
              <a:ext uri="{FF2B5EF4-FFF2-40B4-BE49-F238E27FC236}">
                <a16:creationId xmlns:a16="http://schemas.microsoft.com/office/drawing/2014/main" id="{BE1B027A-EAAD-4717-86EF-8DF15F18A9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542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A61752-AF81-4DF2-B535-D28973983751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9_kihon_v6_interesting">
            <a:hlinkClick r:id="" action="ppaction://media"/>
            <a:extLst>
              <a:ext uri="{FF2B5EF4-FFF2-40B4-BE49-F238E27FC236}">
                <a16:creationId xmlns:a16="http://schemas.microsoft.com/office/drawing/2014/main" id="{FE6D0CD5-D555-4A60-A298-48C4FBF23D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17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041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夢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7_dream">
            <a:hlinkClick r:id="" action="ppaction://media"/>
            <a:extLst>
              <a:ext uri="{FF2B5EF4-FFF2-40B4-BE49-F238E27FC236}">
                <a16:creationId xmlns:a16="http://schemas.microsoft.com/office/drawing/2014/main" id="{20031FDC-DB93-41CD-A017-9661990590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96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838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dream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9_kihon_v7_dream">
            <a:hlinkClick r:id="" action="ppaction://media"/>
            <a:extLst>
              <a:ext uri="{FF2B5EF4-FFF2-40B4-BE49-F238E27FC236}">
                <a16:creationId xmlns:a16="http://schemas.microsoft.com/office/drawing/2014/main" id="{98855FBA-BC5D-4162-90D6-4FF5D4C9BB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96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764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夢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9_kihon_v7_dream">
            <a:hlinkClick r:id="" action="ppaction://media"/>
            <a:extLst>
              <a:ext uri="{FF2B5EF4-FFF2-40B4-BE49-F238E27FC236}">
                <a16:creationId xmlns:a16="http://schemas.microsoft.com/office/drawing/2014/main" id="{90D2E172-6564-4631-BEC7-17276B1947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96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6074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9_kihon_v8_teacher">
            <a:hlinkClick r:id="" action="ppaction://media"/>
            <a:extLst>
              <a:ext uri="{FF2B5EF4-FFF2-40B4-BE49-F238E27FC236}">
                <a16:creationId xmlns:a16="http://schemas.microsoft.com/office/drawing/2014/main" id="{36206746-9082-45DE-9EAF-80767FAE66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84425" y="12731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22600A6-D2B6-3D8B-808F-16745B876A3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F634838-3D6A-C89F-A225-DF6CBDB1503B}"/>
                </a:ext>
              </a:extLst>
            </p:cNvPr>
            <p:cNvSpPr txBox="1"/>
            <p:nvPr/>
          </p:nvSpPr>
          <p:spPr>
            <a:xfrm>
              <a:off x="885825" y="4007635"/>
              <a:ext cx="73723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B09976E-4F18-A603-AD25-FABCBE3E407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10DADE4-610F-B310-1008-2C74E788EE4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486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9_kihon_v8_teacher">
            <a:hlinkClick r:id="" action="ppaction://media"/>
            <a:extLst>
              <a:ext uri="{FF2B5EF4-FFF2-40B4-BE49-F238E27FC236}">
                <a16:creationId xmlns:a16="http://schemas.microsoft.com/office/drawing/2014/main" id="{FF2803B2-7D54-4E34-8262-73864B200C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84425" y="1273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6AB113C-699C-0AE3-D025-D50CF35912D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3275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9_kihon_v8_teacher">
            <a:hlinkClick r:id="" action="ppaction://media"/>
            <a:extLst>
              <a:ext uri="{FF2B5EF4-FFF2-40B4-BE49-F238E27FC236}">
                <a16:creationId xmlns:a16="http://schemas.microsoft.com/office/drawing/2014/main" id="{8A7E79A7-11A4-484B-BBC7-B440EAB083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384425" y="12731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1242EB-BE58-41D4-48D6-8398A7FB01D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70897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D0C8E-35D7-A32B-2EF8-5F61B35F8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1800C8C-1D2B-E4C1-BDAD-A6872123A34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07793C-FEB6-CFF0-0E99-4BF14C02428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E403BB-5171-3536-FB41-E4D96FDB7CB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77B0F6C-8FA8-0FF4-9020-A32E7827CD8C}"/>
              </a:ext>
            </a:extLst>
          </p:cNvPr>
          <p:cNvGrpSpPr/>
          <p:nvPr/>
        </p:nvGrpSpPr>
        <p:grpSpPr>
          <a:xfrm>
            <a:off x="596349" y="1646878"/>
            <a:ext cx="7951304" cy="3564245"/>
            <a:chOff x="596349" y="2013050"/>
            <a:chExt cx="7951304" cy="356424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7F4B1E7-7DF3-1A7B-EE1E-9AE40F6D0785}"/>
                </a:ext>
              </a:extLst>
            </p:cNvPr>
            <p:cNvSpPr txBox="1"/>
            <p:nvPr/>
          </p:nvSpPr>
          <p:spPr>
            <a:xfrm>
              <a:off x="596349" y="2013050"/>
              <a:ext cx="7951304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兄、弟、兄弟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3C19393-89ED-D52B-AD7C-76E55A55F747}"/>
                </a:ext>
              </a:extLst>
            </p:cNvPr>
            <p:cNvSpPr txBox="1"/>
            <p:nvPr/>
          </p:nvSpPr>
          <p:spPr>
            <a:xfrm>
              <a:off x="754743" y="4007635"/>
              <a:ext cx="763451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9_kihon_v1_brother">
            <a:hlinkClick r:id="" action="ppaction://media"/>
            <a:extLst>
              <a:ext uri="{FF2B5EF4-FFF2-40B4-BE49-F238E27FC236}">
                <a16:creationId xmlns:a16="http://schemas.microsoft.com/office/drawing/2014/main" id="{E3BCE48D-87C5-334C-B371-B896C4DA17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473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F1EA7B-1D17-0837-0902-3B2BFA16DF9D}"/>
              </a:ext>
            </a:extLst>
          </p:cNvPr>
          <p:cNvSpPr/>
          <p:nvPr/>
        </p:nvSpPr>
        <p:spPr>
          <a:xfrm>
            <a:off x="2148114" y="3402390"/>
            <a:ext cx="48573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006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74C60-4523-2270-C690-6864E1080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C320B3B-754E-ACDF-DA41-342CF829AEC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E8FA0B-E165-F410-61A0-D41C7228FE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5528C43-5F27-6CCF-400A-49CEDBD3E4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7A044A-A687-B552-946C-76D2E7AB121A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208E09F-18B8-CA20-2F3B-440E5A6F52B9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[want]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BFF67E0-93AB-57BE-19C8-8F06C916255C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したい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2_want to">
            <a:hlinkClick r:id="" action="ppaction://media"/>
            <a:extLst>
              <a:ext uri="{FF2B5EF4-FFF2-40B4-BE49-F238E27FC236}">
                <a16:creationId xmlns:a16="http://schemas.microsoft.com/office/drawing/2014/main" id="{6DBCDD20-1FC7-BFF0-C58F-703617C3F0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587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0505D5-8995-638B-E245-5BCC2D819B9A}"/>
              </a:ext>
            </a:extLst>
          </p:cNvPr>
          <p:cNvSpPr/>
          <p:nvPr/>
        </p:nvSpPr>
        <p:spPr>
          <a:xfrm>
            <a:off x="2437039" y="3615867"/>
            <a:ext cx="230913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D651DA1-B15B-D4FE-9C07-1BC8449386BA}"/>
              </a:ext>
            </a:extLst>
          </p:cNvPr>
          <p:cNvSpPr/>
          <p:nvPr/>
        </p:nvSpPr>
        <p:spPr>
          <a:xfrm>
            <a:off x="5561180" y="3615867"/>
            <a:ext cx="133310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402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596349" y="1646878"/>
            <a:ext cx="7951304" cy="3564245"/>
            <a:chOff x="596349" y="2013050"/>
            <a:chExt cx="7951304" cy="3564245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96349" y="2013050"/>
              <a:ext cx="7951304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兄、弟、兄弟</a:t>
              </a:r>
              <a:endParaRPr kumimoji="1" lang="ja-JP" altLang="en-US" sz="9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76325" y="4007635"/>
              <a:ext cx="69913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9_kihon_v1_brother">
            <a:hlinkClick r:id="" action="ppaction://media"/>
            <a:extLst>
              <a:ext uri="{FF2B5EF4-FFF2-40B4-BE49-F238E27FC236}">
                <a16:creationId xmlns:a16="http://schemas.microsoft.com/office/drawing/2014/main" id="{5CD5F336-0BCA-4B1C-83E0-BA68026906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473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718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BB74D-49E0-4E79-FBDB-56BE088F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2BBCFE-AE69-6923-0F71-D25D2100EEF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66AD82-E426-5CE4-8C7F-B6CAC0BE3B0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945C99-6D1C-1D1E-4552-AF86B07BA5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B5A6B4A-81A9-0262-3DD2-ABA6667DA23D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E0C535-5BC8-3356-191D-950ED0D2F20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D76E8C1-917C-0D4C-E64F-1B489B65626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9_kihon_v3_visit">
            <a:hlinkClick r:id="" action="ppaction://media"/>
            <a:extLst>
              <a:ext uri="{FF2B5EF4-FFF2-40B4-BE49-F238E27FC236}">
                <a16:creationId xmlns:a16="http://schemas.microsoft.com/office/drawing/2014/main" id="{E067D654-FBA5-53BD-75E7-1453B84E2C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549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0C8A32-3A95-9216-484E-0815951D5E17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8724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6AD39-C695-B656-633F-06D0517D0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C15507-D2E7-0829-165A-98C7346660E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797F8E-BE36-B98F-DC9B-4270CB4029E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720C3D-068D-3261-0E48-DEB93363E9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8FB006A-C4E4-D80C-16FA-3C2A577E0606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E6B10E2-3D3D-B14E-858E-D2DA930A380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797E9B-375E-AA65-3665-5E84936BF428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France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4_France">
            <a:hlinkClick r:id="" action="ppaction://media"/>
            <a:extLst>
              <a:ext uri="{FF2B5EF4-FFF2-40B4-BE49-F238E27FC236}">
                <a16:creationId xmlns:a16="http://schemas.microsoft.com/office/drawing/2014/main" id="{D960F455-861A-0CD8-7F14-B7EEBA28C0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60525" y="854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703FA6-FF55-DA2A-A57E-C0261C0C60DD}"/>
              </a:ext>
            </a:extLst>
          </p:cNvPr>
          <p:cNvSpPr/>
          <p:nvPr/>
        </p:nvSpPr>
        <p:spPr>
          <a:xfrm>
            <a:off x="2423886" y="3402390"/>
            <a:ext cx="43057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792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ECB9A-3D34-605B-D3DF-BB0CBA207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C7EFC6-7839-B093-888B-1EC77357505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717F664-B86C-A3A5-D35F-5AF01566A05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19BA008-740F-B1D9-C480-096D67EA801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266FF5-D0A6-896C-02A6-265DD32ABB3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8C6DC1-D844-46F1-8400-A3D9238A387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CCF1860-5823-AB5F-09FF-8366312405FE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9_kihon_v5_read">
            <a:hlinkClick r:id="" action="ppaction://media"/>
            <a:extLst>
              <a:ext uri="{FF2B5EF4-FFF2-40B4-BE49-F238E27FC236}">
                <a16:creationId xmlns:a16="http://schemas.microsoft.com/office/drawing/2014/main" id="{D48B65F6-2802-5B13-9EAB-2D00444A9E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93925" y="663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D5689D-9141-65A1-1B04-380EE00329FD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992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39EA0-A665-89D1-1104-15685C698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009964-C2E1-14D7-3F23-633F1326E7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7F56AF2-B95D-0BE7-2B8C-E7137072E4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C746D6A-FE39-BA21-D870-433AC5F7CD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D5513F-A042-C383-D349-0D0CAD30B829}"/>
              </a:ext>
            </a:extLst>
          </p:cNvPr>
          <p:cNvGrpSpPr/>
          <p:nvPr/>
        </p:nvGrpSpPr>
        <p:grpSpPr>
          <a:xfrm>
            <a:off x="0" y="1820883"/>
            <a:ext cx="9144000" cy="3216235"/>
            <a:chOff x="0" y="2437975"/>
            <a:chExt cx="9144000" cy="321623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C4CF5CF-86E1-B92A-E2E4-28C4983EB4B4}"/>
                </a:ext>
              </a:extLst>
            </p:cNvPr>
            <p:cNvSpPr txBox="1"/>
            <p:nvPr/>
          </p:nvSpPr>
          <p:spPr>
            <a:xfrm>
              <a:off x="0" y="4207660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interesting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C921946-C36A-CA36-CB48-9E348CF201BE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9_kihon_v6_interesting">
            <a:hlinkClick r:id="" action="ppaction://media"/>
            <a:extLst>
              <a:ext uri="{FF2B5EF4-FFF2-40B4-BE49-F238E27FC236}">
                <a16:creationId xmlns:a16="http://schemas.microsoft.com/office/drawing/2014/main" id="{14C59740-B56C-8801-8DE8-21E7FE6BDC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17725" y="549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0146E69-D933-5A76-7938-79C3EDEFC05A}"/>
              </a:ext>
            </a:extLst>
          </p:cNvPr>
          <p:cNvSpPr/>
          <p:nvPr/>
        </p:nvSpPr>
        <p:spPr>
          <a:xfrm>
            <a:off x="1393371" y="3402390"/>
            <a:ext cx="636679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013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7C5EB-4255-FED4-9230-AA9D7889D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B334459-2A3F-D263-E22C-251964CD805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487C46-19FC-9719-A9F1-956FDAB0DA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AD2C477-0284-8DF6-2DF2-F300BD894B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402A47C-6FB1-DFB7-E57B-2FBCA52DFE2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3B29D3-FB31-B7FD-F238-D62DE5C2483F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dream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85EF19-6D5F-1D18-2262-C9D6481AEE56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夢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7_dream">
            <a:hlinkClick r:id="" action="ppaction://media"/>
            <a:extLst>
              <a:ext uri="{FF2B5EF4-FFF2-40B4-BE49-F238E27FC236}">
                <a16:creationId xmlns:a16="http://schemas.microsoft.com/office/drawing/2014/main" id="{EA11C0F9-9702-ECD2-8340-B6278AA980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65325" y="396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917509-4F55-ABDA-0053-5D56B0DB9A85}"/>
              </a:ext>
            </a:extLst>
          </p:cNvPr>
          <p:cNvSpPr/>
          <p:nvPr/>
        </p:nvSpPr>
        <p:spPr>
          <a:xfrm>
            <a:off x="2409371" y="3718200"/>
            <a:ext cx="433479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89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23FF6-7839-C6F0-6C55-0FBD9573B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694E82-0647-1957-07D3-1C981E2CBC7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871ADB-E1E8-5383-0ED1-7FB2B66251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B34C60-8364-B6C6-8924-72AC6F3E679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2" name="G2_L9_kihon_v8_teacher">
            <a:hlinkClick r:id="" action="ppaction://media"/>
            <a:extLst>
              <a:ext uri="{FF2B5EF4-FFF2-40B4-BE49-F238E27FC236}">
                <a16:creationId xmlns:a16="http://schemas.microsoft.com/office/drawing/2014/main" id="{F990A077-A9D8-4514-F1E5-EC46C52BBA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84425" y="12731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50DD8C7-C1F2-84C1-046A-62862E720D24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651EE96-12CD-430E-B223-06A65BFFF0DC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0999F63-981A-D900-51FC-B4783DBD892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650CDD5-E61B-0EF1-8772-7851895E32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0948BE-2B2B-E603-63C4-73A823E75EB2}"/>
              </a:ext>
            </a:extLst>
          </p:cNvPr>
          <p:cNvSpPr/>
          <p:nvPr/>
        </p:nvSpPr>
        <p:spPr>
          <a:xfrm>
            <a:off x="1959429" y="3608227"/>
            <a:ext cx="52346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174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6300" y="2359477"/>
            <a:ext cx="73914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brother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9_kihon_v1_brother">
            <a:hlinkClick r:id="" action="ppaction://media"/>
            <a:extLst>
              <a:ext uri="{FF2B5EF4-FFF2-40B4-BE49-F238E27FC236}">
                <a16:creationId xmlns:a16="http://schemas.microsoft.com/office/drawing/2014/main" id="{69BBE6FE-BC05-48B7-9713-BA340336FF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473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18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06B13F-D130-4A07-A5F2-A8E4C31D24E8}"/>
              </a:ext>
            </a:extLst>
          </p:cNvPr>
          <p:cNvSpPr txBox="1"/>
          <p:nvPr/>
        </p:nvSpPr>
        <p:spPr>
          <a:xfrm>
            <a:off x="596349" y="2613392"/>
            <a:ext cx="79513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兄、弟、兄弟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9_kihon_v1_brother">
            <a:hlinkClick r:id="" action="ppaction://media"/>
            <a:extLst>
              <a:ext uri="{FF2B5EF4-FFF2-40B4-BE49-F238E27FC236}">
                <a16:creationId xmlns:a16="http://schemas.microsoft.com/office/drawing/2014/main" id="{4A7CFEE5-CBFC-4146-8489-446E5DA9F7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473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83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したい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9_kihon_v2_want to">
            <a:hlinkClick r:id="" action="ppaction://media"/>
            <a:extLst>
              <a:ext uri="{FF2B5EF4-FFF2-40B4-BE49-F238E27FC236}">
                <a16:creationId xmlns:a16="http://schemas.microsoft.com/office/drawing/2014/main" id="{C09D4346-00C5-40B0-841A-875A64E42D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63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 to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9_kihon_v2_want to">
            <a:hlinkClick r:id="" action="ppaction://media"/>
            <a:extLst>
              <a:ext uri="{FF2B5EF4-FFF2-40B4-BE49-F238E27FC236}">
                <a16:creationId xmlns:a16="http://schemas.microsoft.com/office/drawing/2014/main" id="{D3BD5E17-36A7-4DBB-9740-D8C71970CB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144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したい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9_kihon_v2_want to">
            <a:hlinkClick r:id="" action="ppaction://media"/>
            <a:extLst>
              <a:ext uri="{FF2B5EF4-FFF2-40B4-BE49-F238E27FC236}">
                <a16:creationId xmlns:a16="http://schemas.microsoft.com/office/drawing/2014/main" id="{7F04DE44-D93A-4B24-B752-8A0C2C2181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584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9_kihon_v3_visit">
            <a:hlinkClick r:id="" action="ppaction://media"/>
            <a:extLst>
              <a:ext uri="{FF2B5EF4-FFF2-40B4-BE49-F238E27FC236}">
                <a16:creationId xmlns:a16="http://schemas.microsoft.com/office/drawing/2014/main" id="{274FDABD-222C-455C-ADD4-FAAF0688A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88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16783</TotalTime>
  <Words>162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2074</cp:revision>
  <cp:lastPrinted>2016-06-23T16:36:17Z</cp:lastPrinted>
  <dcterms:created xsi:type="dcterms:W3CDTF">2016-05-30T03:13:09Z</dcterms:created>
  <dcterms:modified xsi:type="dcterms:W3CDTF">2025-12-23T07:32:42Z</dcterms:modified>
</cp:coreProperties>
</file>