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726" r:id="rId4"/>
    <p:sldId id="3727" r:id="rId5"/>
    <p:sldId id="3728" r:id="rId6"/>
    <p:sldId id="3729" r:id="rId7"/>
    <p:sldId id="3730" r:id="rId8"/>
    <p:sldId id="3731" r:id="rId9"/>
    <p:sldId id="4244" r:id="rId10"/>
    <p:sldId id="4245" r:id="rId11"/>
    <p:sldId id="4246" r:id="rId12"/>
    <p:sldId id="4247" r:id="rId13"/>
    <p:sldId id="4248" r:id="rId14"/>
    <p:sldId id="4249" r:id="rId15"/>
    <p:sldId id="2847" r:id="rId16"/>
    <p:sldId id="2848" r:id="rId17"/>
    <p:sldId id="2849" r:id="rId18"/>
    <p:sldId id="4265" r:id="rId19"/>
    <p:sldId id="4266" r:id="rId20"/>
    <p:sldId id="4267" r:id="rId21"/>
    <p:sldId id="4253" r:id="rId22"/>
    <p:sldId id="4254" r:id="rId23"/>
    <p:sldId id="4255" r:id="rId24"/>
    <p:sldId id="4268" r:id="rId25"/>
    <p:sldId id="4269" r:id="rId26"/>
    <p:sldId id="4270" r:id="rId27"/>
    <p:sldId id="4271" r:id="rId28"/>
    <p:sldId id="4272" r:id="rId29"/>
    <p:sldId id="4273" r:id="rId30"/>
    <p:sldId id="4262" r:id="rId31"/>
    <p:sldId id="4263" r:id="rId32"/>
    <p:sldId id="4264" r:id="rId33"/>
    <p:sldId id="3646" r:id="rId34"/>
    <p:sldId id="4274" r:id="rId35"/>
    <p:sldId id="4275" r:id="rId36"/>
    <p:sldId id="4276" r:id="rId37"/>
    <p:sldId id="4277" r:id="rId38"/>
    <p:sldId id="4278" r:id="rId39"/>
    <p:sldId id="4279" r:id="rId40"/>
    <p:sldId id="4280" r:id="rId41"/>
    <p:sldId id="4281" r:id="rId42"/>
    <p:sldId id="4282" r:id="rId43"/>
    <p:sldId id="4283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9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16E64-8559-4E02-28BB-A72E01536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87A1B3-3C25-2869-A7DD-21EEAE1217A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484972B-07B5-22FF-1776-DA348B883253}"/>
              </a:ext>
            </a:extLst>
          </p:cNvPr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rainbow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rainbow">
            <a:hlinkClick r:id="" action="ppaction://media"/>
            <a:extLst>
              <a:ext uri="{FF2B5EF4-FFF2-40B4-BE49-F238E27FC236}">
                <a16:creationId xmlns:a16="http://schemas.microsoft.com/office/drawing/2014/main" id="{5573CB91-616A-A835-AADD-674BF41021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272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14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76972-A282-A2C7-B693-3D3917C6B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6A8C6C2-0C00-2768-AD79-DEEFD220153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C65D93-B6D2-003A-95D1-87C7CFC48287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虹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rainbow">
            <a:hlinkClick r:id="" action="ppaction://media"/>
            <a:extLst>
              <a:ext uri="{FF2B5EF4-FFF2-40B4-BE49-F238E27FC236}">
                <a16:creationId xmlns:a16="http://schemas.microsoft.com/office/drawing/2014/main" id="{257F08FF-7438-7BA3-75AF-1D6E32B6EE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272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1483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C2D19-86F3-E8A9-A215-4E1F4F424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168AA6F-8BFF-6EEE-485B-20B615EF87C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B4F5AD-4673-5CEC-3F7C-62703158ADC8}"/>
              </a:ext>
            </a:extLst>
          </p:cNvPr>
          <p:cNvGrpSpPr/>
          <p:nvPr/>
        </p:nvGrpSpPr>
        <p:grpSpPr>
          <a:xfrm>
            <a:off x="0" y="1636202"/>
            <a:ext cx="9144000" cy="3462486"/>
            <a:chOff x="0" y="1991699"/>
            <a:chExt cx="9144000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4D810AA-F2CE-4178-1FCA-BD7E4EA466F7}"/>
                </a:ext>
              </a:extLst>
            </p:cNvPr>
            <p:cNvSpPr txBox="1"/>
            <p:nvPr/>
          </p:nvSpPr>
          <p:spPr>
            <a:xfrm>
              <a:off x="0" y="40076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39E2634-F16E-03DF-962B-A37985E13FD7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難しい</a:t>
              </a:r>
            </a:p>
          </p:txBody>
        </p:sp>
      </p:grpSp>
      <p:pic>
        <p:nvPicPr>
          <p:cNvPr id="2" name="difficult">
            <a:hlinkClick r:id="" action="ppaction://media"/>
            <a:extLst>
              <a:ext uri="{FF2B5EF4-FFF2-40B4-BE49-F238E27FC236}">
                <a16:creationId xmlns:a16="http://schemas.microsoft.com/office/drawing/2014/main" id="{09B9F94D-E666-5F46-62F6-B63CB333B8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71625" y="663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0955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BAF70-B7DC-C4C6-4DCD-3CD1E6DE5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A578009-FA23-138B-2E5A-916125B2ACE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A76A0FC-2002-B5D8-E382-044D3B2C3C26}"/>
              </a:ext>
            </a:extLst>
          </p:cNvPr>
          <p:cNvSpPr txBox="1"/>
          <p:nvPr/>
        </p:nvSpPr>
        <p:spPr>
          <a:xfrm>
            <a:off x="145774" y="2321005"/>
            <a:ext cx="885245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difficult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difficult">
            <a:hlinkClick r:id="" action="ppaction://media"/>
            <a:extLst>
              <a:ext uri="{FF2B5EF4-FFF2-40B4-BE49-F238E27FC236}">
                <a16:creationId xmlns:a16="http://schemas.microsoft.com/office/drawing/2014/main" id="{DCDA591D-45E6-18AC-E763-9A7F6D5600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71625" y="663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7346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06D69-AA95-9EBE-AB8F-0715B8EC8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5C7552E-3D44-5007-0B9F-EA6221B5E72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35F3FC4-F565-C2F5-E469-41282C660DE6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難しい</a:t>
            </a:r>
          </a:p>
        </p:txBody>
      </p:sp>
      <p:pic>
        <p:nvPicPr>
          <p:cNvPr id="3" name="difficult">
            <a:hlinkClick r:id="" action="ppaction://media"/>
            <a:extLst>
              <a:ext uri="{FF2B5EF4-FFF2-40B4-BE49-F238E27FC236}">
                <a16:creationId xmlns:a16="http://schemas.microsoft.com/office/drawing/2014/main" id="{D2058B73-05A6-65FF-B4B4-CB6916863B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71625" y="663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0640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2A04AA-6681-4FF2-AA6A-4BBE721C393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幸運な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lucky">
            <a:hlinkClick r:id="" action="ppaction://media"/>
            <a:extLst>
              <a:ext uri="{FF2B5EF4-FFF2-40B4-BE49-F238E27FC236}">
                <a16:creationId xmlns:a16="http://schemas.microsoft.com/office/drawing/2014/main" id="{4D3C2575-32A1-5362-C968-E860A7282B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527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72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CE43EFC-8A60-4F96-823F-FF471721554D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lucky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lucky">
            <a:hlinkClick r:id="" action="ppaction://media"/>
            <a:extLst>
              <a:ext uri="{FF2B5EF4-FFF2-40B4-BE49-F238E27FC236}">
                <a16:creationId xmlns:a16="http://schemas.microsoft.com/office/drawing/2014/main" id="{24C9412F-E80B-CB6B-A273-360C8681B3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527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26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幸運な</a:t>
            </a:r>
          </a:p>
        </p:txBody>
      </p:sp>
      <p:pic>
        <p:nvPicPr>
          <p:cNvPr id="2" name="lucky">
            <a:hlinkClick r:id="" action="ppaction://media"/>
            <a:extLst>
              <a:ext uri="{FF2B5EF4-FFF2-40B4-BE49-F238E27FC236}">
                <a16:creationId xmlns:a16="http://schemas.microsoft.com/office/drawing/2014/main" id="{E248DC8F-1599-5C06-2433-5D9180F51C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527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BDF400AE-00D9-60B9-67D8-609EB358CD32}"/>
              </a:ext>
            </a:extLst>
          </p:cNvPr>
          <p:cNvGrpSpPr/>
          <p:nvPr/>
        </p:nvGrpSpPr>
        <p:grpSpPr>
          <a:xfrm>
            <a:off x="815009" y="2063750"/>
            <a:ext cx="7513983" cy="3067119"/>
            <a:chOff x="815009" y="2470150"/>
            <a:chExt cx="7513983" cy="3067119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A900ABA-D65B-6559-71DA-BE20D0238F00}"/>
                </a:ext>
              </a:extLst>
            </p:cNvPr>
            <p:cNvSpPr txBox="1"/>
            <p:nvPr/>
          </p:nvSpPr>
          <p:spPr>
            <a:xfrm>
              <a:off x="1205948" y="3967609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3D183A29-748E-E72F-7A27-4023D42F10F6}"/>
                </a:ext>
              </a:extLst>
            </p:cNvPr>
            <p:cNvSpPr txBox="1"/>
            <p:nvPr/>
          </p:nvSpPr>
          <p:spPr>
            <a:xfrm>
              <a:off x="815009" y="2470150"/>
              <a:ext cx="751398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かもしれない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2" name="may">
            <a:hlinkClick r:id="" action="ppaction://media"/>
            <a:extLst>
              <a:ext uri="{FF2B5EF4-FFF2-40B4-BE49-F238E27FC236}">
                <a16:creationId xmlns:a16="http://schemas.microsoft.com/office/drawing/2014/main" id="{BECBB10B-1B66-5583-76BC-E77656F6E9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42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228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5F45BE-4532-4041-760D-EBADA2CC3480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may">
            <a:hlinkClick r:id="" action="ppaction://media"/>
            <a:extLst>
              <a:ext uri="{FF2B5EF4-FFF2-40B4-BE49-F238E27FC236}">
                <a16:creationId xmlns:a16="http://schemas.microsoft.com/office/drawing/2014/main" id="{00A0DD7A-6693-5151-64F1-1BD8C89C78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42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3363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56AE47-827E-1B2E-F1C3-810C62F238B2}"/>
              </a:ext>
            </a:extLst>
          </p:cNvPr>
          <p:cNvSpPr txBox="1"/>
          <p:nvPr/>
        </p:nvSpPr>
        <p:spPr>
          <a:xfrm>
            <a:off x="815009" y="2767281"/>
            <a:ext cx="75139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かもしれない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may">
            <a:hlinkClick r:id="" action="ppaction://media"/>
            <a:extLst>
              <a:ext uri="{FF2B5EF4-FFF2-40B4-BE49-F238E27FC236}">
                <a16:creationId xmlns:a16="http://schemas.microsoft.com/office/drawing/2014/main" id="{67CC710C-7FB6-67BD-A2A6-1EC11F87C8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79625" y="1425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2999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241300" y="1536175"/>
            <a:ext cx="8661400" cy="3785651"/>
            <a:chOff x="241300" y="1791644"/>
            <a:chExt cx="86614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241300" y="4007635"/>
              <a:ext cx="8661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特に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especially">
            <a:hlinkClick r:id="" action="ppaction://media"/>
            <a:extLst>
              <a:ext uri="{FF2B5EF4-FFF2-40B4-BE49-F238E27FC236}">
                <a16:creationId xmlns:a16="http://schemas.microsoft.com/office/drawing/2014/main" id="{BFD6F2B4-82CB-0F53-4089-760D587F18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057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3034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BD26FA9-78B4-6C73-541A-90358EAF90BD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especially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especially">
            <a:hlinkClick r:id="" action="ppaction://media"/>
            <a:extLst>
              <a:ext uri="{FF2B5EF4-FFF2-40B4-BE49-F238E27FC236}">
                <a16:creationId xmlns:a16="http://schemas.microsoft.com/office/drawing/2014/main" id="{8E5A1955-0975-111F-6591-B2967E8C87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057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3507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especially">
            <a:hlinkClick r:id="" action="ppaction://media"/>
            <a:extLst>
              <a:ext uri="{FF2B5EF4-FFF2-40B4-BE49-F238E27FC236}">
                <a16:creationId xmlns:a16="http://schemas.microsoft.com/office/drawing/2014/main" id="{AB59B1EC-7146-EF7F-834A-77D75C9C88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50925" y="1057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899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暗い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dark">
            <a:hlinkClick r:id="" action="ppaction://media"/>
            <a:extLst>
              <a:ext uri="{FF2B5EF4-FFF2-40B4-BE49-F238E27FC236}">
                <a16:creationId xmlns:a16="http://schemas.microsoft.com/office/drawing/2014/main" id="{F2B90590-D882-0F4A-DB7B-F6F6F45DE9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044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2800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4EE9F8E-8889-3F04-02F9-814D09A87353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dark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dark">
            <a:hlinkClick r:id="" action="ppaction://media"/>
            <a:extLst>
              <a:ext uri="{FF2B5EF4-FFF2-40B4-BE49-F238E27FC236}">
                <a16:creationId xmlns:a16="http://schemas.microsoft.com/office/drawing/2014/main" id="{4B252C65-2FC5-D898-A4E0-31E5D3E3C0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044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617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暗い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dark">
            <a:hlinkClick r:id="" action="ppaction://media"/>
            <a:extLst>
              <a:ext uri="{FF2B5EF4-FFF2-40B4-BE49-F238E27FC236}">
                <a16:creationId xmlns:a16="http://schemas.microsoft.com/office/drawing/2014/main" id="{CD391912-240F-3DC2-15C2-E665A61BED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044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9936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5FC82-7EF3-7FEF-7F83-C0BC787BC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4231AB9-5745-C431-D5CF-B5B659CACB2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FEAF676-DE25-069F-6929-DC312DEB832B}"/>
              </a:ext>
            </a:extLst>
          </p:cNvPr>
          <p:cNvGrpSpPr/>
          <p:nvPr/>
        </p:nvGrpSpPr>
        <p:grpSpPr>
          <a:xfrm>
            <a:off x="815009" y="1850241"/>
            <a:ext cx="7513983" cy="3280628"/>
            <a:chOff x="815009" y="2256641"/>
            <a:chExt cx="7513983" cy="328062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1090AC5-70F5-1C7A-2148-C2AAFE4C0C49}"/>
                </a:ext>
              </a:extLst>
            </p:cNvPr>
            <p:cNvSpPr txBox="1"/>
            <p:nvPr/>
          </p:nvSpPr>
          <p:spPr>
            <a:xfrm>
              <a:off x="1205948" y="3967609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568FC5B-7277-452D-3A65-0F42E8A13F5A}"/>
                </a:ext>
              </a:extLst>
            </p:cNvPr>
            <p:cNvSpPr txBox="1"/>
            <p:nvPr/>
          </p:nvSpPr>
          <p:spPr>
            <a:xfrm>
              <a:off x="815009" y="2256641"/>
              <a:ext cx="7513983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霧のかかった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misty">
            <a:hlinkClick r:id="" action="ppaction://media"/>
            <a:extLst>
              <a:ext uri="{FF2B5EF4-FFF2-40B4-BE49-F238E27FC236}">
                <a16:creationId xmlns:a16="http://schemas.microsoft.com/office/drawing/2014/main" id="{4B3CCF97-5128-198E-1253-3F1CA40681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1325" y="866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2678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6B11B-6428-72A4-706B-8C8F847D5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2EB36A-F4F1-209E-F09A-5E53559F40D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700385-C966-4236-585F-C859DD339A5A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misty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misty">
            <a:hlinkClick r:id="" action="ppaction://media"/>
            <a:extLst>
              <a:ext uri="{FF2B5EF4-FFF2-40B4-BE49-F238E27FC236}">
                <a16:creationId xmlns:a16="http://schemas.microsoft.com/office/drawing/2014/main" id="{5E13EDE2-591B-F18C-8BBC-0115AFDA4A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1325" y="866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8209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33D6A-1CBC-0966-550D-4567BF8A1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C0E4CE0-4104-1909-B33A-A01DF4F26E7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4C550E2-2424-163B-A7B1-5B204DAFC801}"/>
              </a:ext>
            </a:extLst>
          </p:cNvPr>
          <p:cNvSpPr txBox="1"/>
          <p:nvPr/>
        </p:nvSpPr>
        <p:spPr>
          <a:xfrm>
            <a:off x="815009" y="2705725"/>
            <a:ext cx="75139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霧のかかった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misty">
            <a:hlinkClick r:id="" action="ppaction://media"/>
            <a:extLst>
              <a:ext uri="{FF2B5EF4-FFF2-40B4-BE49-F238E27FC236}">
                <a16:creationId xmlns:a16="http://schemas.microsoft.com/office/drawing/2014/main" id="{C23E5B70-3540-F3E6-7C45-53C0CB28D9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11325" y="866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4052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83110-C935-01D4-7081-719C40FA3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2323695-B815-010A-5D2F-8937B7CAC5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6D7592-694A-6CBB-A7BE-0D5C8F55ADC1}"/>
              </a:ext>
            </a:extLst>
          </p:cNvPr>
          <p:cNvGrpSpPr/>
          <p:nvPr/>
        </p:nvGrpSpPr>
        <p:grpSpPr>
          <a:xfrm>
            <a:off x="0" y="1636202"/>
            <a:ext cx="9144000" cy="3462486"/>
            <a:chOff x="0" y="1991699"/>
            <a:chExt cx="9144000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F06DF58-2C1E-6711-E27E-7553799B31C8}"/>
                </a:ext>
              </a:extLst>
            </p:cNvPr>
            <p:cNvSpPr txBox="1"/>
            <p:nvPr/>
          </p:nvSpPr>
          <p:spPr>
            <a:xfrm>
              <a:off x="0" y="40076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44A568-8569-0C8E-6B85-28AF630A185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プロの</a:t>
              </a:r>
            </a:p>
          </p:txBody>
        </p:sp>
      </p:grpSp>
      <p:pic>
        <p:nvPicPr>
          <p:cNvPr id="2" name="professional">
            <a:hlinkClick r:id="" action="ppaction://media"/>
            <a:extLst>
              <a:ext uri="{FF2B5EF4-FFF2-40B4-BE49-F238E27FC236}">
                <a16:creationId xmlns:a16="http://schemas.microsoft.com/office/drawing/2014/main" id="{566677D6-97F0-6E7A-EBD0-87E395C8F6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14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769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3ADF-BDD2-F81D-DDB9-FE8CBE9C0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B57479-F6E8-AF71-6BF4-BFACBCC19D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E09E02-15A9-5B93-37FD-16D39CA45364}"/>
              </a:ext>
            </a:extLst>
          </p:cNvPr>
          <p:cNvGrpSpPr/>
          <p:nvPr/>
        </p:nvGrpSpPr>
        <p:grpSpPr>
          <a:xfrm>
            <a:off x="0" y="1581566"/>
            <a:ext cx="9144000" cy="3694868"/>
            <a:chOff x="0" y="1715718"/>
            <a:chExt cx="9144000" cy="36948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B7336F8-2141-423E-2C8F-9578F38F132C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[f---] [m---]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7A6D21-7B30-967C-0ADF-DD931DF7B6DD}"/>
                </a:ext>
              </a:extLst>
            </p:cNvPr>
            <p:cNvSpPr txBox="1"/>
            <p:nvPr/>
          </p:nvSpPr>
          <p:spPr>
            <a:xfrm>
              <a:off x="815009" y="1715718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満月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2C8F3FC-B7FB-3FC3-3329-42414D4DBD3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full moon">
            <a:hlinkClick r:id="" action="ppaction://media"/>
            <a:extLst>
              <a:ext uri="{FF2B5EF4-FFF2-40B4-BE49-F238E27FC236}">
                <a16:creationId xmlns:a16="http://schemas.microsoft.com/office/drawing/2014/main" id="{59675CBB-5062-9DEC-AB9F-5E255CE946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415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6345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620F-D00F-3B52-6A6C-2A2D82A05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670BB2-BB3D-3B7A-3B9F-4986292178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65F5EA-E681-6516-357F-F89FA7220C33}"/>
              </a:ext>
            </a:extLst>
          </p:cNvPr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full moon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D1A7E22-A3A4-3858-CE2B-321D26DF819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full moon">
            <a:hlinkClick r:id="" action="ppaction://media"/>
            <a:extLst>
              <a:ext uri="{FF2B5EF4-FFF2-40B4-BE49-F238E27FC236}">
                <a16:creationId xmlns:a16="http://schemas.microsoft.com/office/drawing/2014/main" id="{5460982A-AD47-2040-F3D2-4A6DA5DFF6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415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1798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CA5A4-5F46-F632-775A-88CBD61F2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61E0D4-E4F7-694F-123D-6DA5B6637D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1D9EE8-AB41-10B4-BF70-EBDA6D7790A5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満月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  <p:pic>
        <p:nvPicPr>
          <p:cNvPr id="8" name="full moon">
            <a:hlinkClick r:id="" action="ppaction://media"/>
            <a:extLst>
              <a:ext uri="{FF2B5EF4-FFF2-40B4-BE49-F238E27FC236}">
                <a16:creationId xmlns:a16="http://schemas.microsoft.com/office/drawing/2014/main" id="{93D741A9-3152-C240-7E1B-CA465D93B2F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0415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63691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2FE3B-E7D3-C9FD-47CA-AAAE21028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7B8BA99-2F87-A4C8-C8DC-6F12C7085AE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67FBB0B-97DF-619D-066F-1E3F808A84D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ED3C49-3A27-F57A-7282-F70C09BBD84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DE65E6-B33C-235C-B0E0-9A8531932654}"/>
              </a:ext>
            </a:extLst>
          </p:cNvPr>
          <p:cNvGrpSpPr/>
          <p:nvPr/>
        </p:nvGrpSpPr>
        <p:grpSpPr>
          <a:xfrm>
            <a:off x="0" y="1636202"/>
            <a:ext cx="9144000" cy="3339375"/>
            <a:chOff x="0" y="1991699"/>
            <a:chExt cx="9144000" cy="33393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CBCC086-ECF8-8F84-DAF1-FB7799243E4C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professional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F1AAC66-EBD5-53EA-6877-869359662930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プロの</a:t>
              </a:r>
            </a:p>
          </p:txBody>
        </p:sp>
      </p:grpSp>
      <p:pic>
        <p:nvPicPr>
          <p:cNvPr id="2" name="professional">
            <a:hlinkClick r:id="" action="ppaction://media"/>
            <a:extLst>
              <a:ext uri="{FF2B5EF4-FFF2-40B4-BE49-F238E27FC236}">
                <a16:creationId xmlns:a16="http://schemas.microsoft.com/office/drawing/2014/main" id="{8503EACD-275B-594D-90DF-179EEA083A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1146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DB642B-673D-4013-B353-800EF697ED40}"/>
              </a:ext>
            </a:extLst>
          </p:cNvPr>
          <p:cNvSpPr/>
          <p:nvPr/>
        </p:nvSpPr>
        <p:spPr>
          <a:xfrm>
            <a:off x="1320801" y="3429000"/>
            <a:ext cx="6553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892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15D65-02C7-5E94-6E7B-F7D9297BB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97DD073-26CA-F1DA-E5A4-00F9DAEB540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6157DD6-0209-AA5C-EB83-78403B43E0B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41A6D07-2398-73BB-A00D-142028D6305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C2901F5-D688-95D0-DAA5-1B71D9CF4D20}"/>
              </a:ext>
            </a:extLst>
          </p:cNvPr>
          <p:cNvGrpSpPr/>
          <p:nvPr/>
        </p:nvGrpSpPr>
        <p:grpSpPr>
          <a:xfrm>
            <a:off x="-241300" y="1636202"/>
            <a:ext cx="9626600" cy="3216265"/>
            <a:chOff x="-241300" y="1991699"/>
            <a:chExt cx="9626600" cy="321626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7C0F8B4-F469-BB11-AD8B-E11AC484A5AA}"/>
                </a:ext>
              </a:extLst>
            </p:cNvPr>
            <p:cNvSpPr txBox="1"/>
            <p:nvPr/>
          </p:nvSpPr>
          <p:spPr>
            <a:xfrm>
              <a:off x="-241300" y="4007635"/>
              <a:ext cx="9626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photographer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8C4BCF1-FF65-76B7-AAB6-E4DDAD88A189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写真家</a:t>
              </a:r>
            </a:p>
          </p:txBody>
        </p:sp>
      </p:grpSp>
      <p:pic>
        <p:nvPicPr>
          <p:cNvPr id="2" name="photographer">
            <a:hlinkClick r:id="" action="ppaction://media"/>
            <a:extLst>
              <a:ext uri="{FF2B5EF4-FFF2-40B4-BE49-F238E27FC236}">
                <a16:creationId xmlns:a16="http://schemas.microsoft.com/office/drawing/2014/main" id="{635642B0-1C13-C43C-C9A6-A8873D2217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4625" y="8540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E8D03F7-F74B-257C-99E1-90C6D74B2281}"/>
              </a:ext>
            </a:extLst>
          </p:cNvPr>
          <p:cNvSpPr/>
          <p:nvPr/>
        </p:nvSpPr>
        <p:spPr>
          <a:xfrm>
            <a:off x="1206501" y="3395503"/>
            <a:ext cx="6781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2851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AB347-64F1-D70D-4FD6-B7F685FC8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97C9AEE-5074-175B-084F-AA85B791DFC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2666E0-07BE-E284-B5CE-E06E647F4FE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6A96A-7B03-2EF1-8987-57C7820995E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9DE4A3B-6E24-209C-65F7-3DCE94486DC8}"/>
              </a:ext>
            </a:extLst>
          </p:cNvPr>
          <p:cNvGrpSpPr/>
          <p:nvPr/>
        </p:nvGrpSpPr>
        <p:grpSpPr>
          <a:xfrm>
            <a:off x="546100" y="1320731"/>
            <a:ext cx="8051800" cy="4216538"/>
            <a:chOff x="546100" y="1360757"/>
            <a:chExt cx="8051800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68525B5-27FC-DD8B-F1DC-F374AD1CC746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虹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205222B-197C-CE53-A068-8A2C87C8F857}"/>
                </a:ext>
              </a:extLst>
            </p:cNvPr>
            <p:cNvSpPr txBox="1"/>
            <p:nvPr/>
          </p:nvSpPr>
          <p:spPr>
            <a:xfrm>
              <a:off x="546100" y="4007635"/>
              <a:ext cx="805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rainbow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rainbow">
            <a:hlinkClick r:id="" action="ppaction://media"/>
            <a:extLst>
              <a:ext uri="{FF2B5EF4-FFF2-40B4-BE49-F238E27FC236}">
                <a16:creationId xmlns:a16="http://schemas.microsoft.com/office/drawing/2014/main" id="{4C1D73A9-4C5B-D1C5-8E92-7B87ED5748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82725" y="828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3602D3-3E72-B22A-5B5D-79D506BFBE22}"/>
              </a:ext>
            </a:extLst>
          </p:cNvPr>
          <p:cNvSpPr/>
          <p:nvPr/>
        </p:nvSpPr>
        <p:spPr>
          <a:xfrm>
            <a:off x="1790701" y="3771176"/>
            <a:ext cx="5613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4406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2A981-1FC4-7FA7-600B-6484559AD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466732-04B2-8BF6-A7FD-CE3F032124C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47135D3-786E-E853-587F-9B09F7CADC8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97C9BE-F7D8-97F9-D938-624A22661D8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25A3A5E-8CA2-EE80-03B2-14897D66E039}"/>
              </a:ext>
            </a:extLst>
          </p:cNvPr>
          <p:cNvGrpSpPr/>
          <p:nvPr/>
        </p:nvGrpSpPr>
        <p:grpSpPr>
          <a:xfrm>
            <a:off x="0" y="1636202"/>
            <a:ext cx="9144000" cy="3462486"/>
            <a:chOff x="0" y="1991699"/>
            <a:chExt cx="9144000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FA1C557-C209-FE3C-D9EF-957238F63B88}"/>
                </a:ext>
              </a:extLst>
            </p:cNvPr>
            <p:cNvSpPr txBox="1"/>
            <p:nvPr/>
          </p:nvSpPr>
          <p:spPr>
            <a:xfrm>
              <a:off x="0" y="40076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difficult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84C4E76-6A93-DC36-F8F0-90627D4E828C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難しい</a:t>
              </a:r>
            </a:p>
          </p:txBody>
        </p:sp>
      </p:grpSp>
      <p:pic>
        <p:nvPicPr>
          <p:cNvPr id="2" name="difficult">
            <a:hlinkClick r:id="" action="ppaction://media"/>
            <a:extLst>
              <a:ext uri="{FF2B5EF4-FFF2-40B4-BE49-F238E27FC236}">
                <a16:creationId xmlns:a16="http://schemas.microsoft.com/office/drawing/2014/main" id="{EABB57BE-C9C5-C95E-C403-D2710EDB95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71625" y="6635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D4520B7-4080-4B02-2F1F-F26B38C21171}"/>
              </a:ext>
            </a:extLst>
          </p:cNvPr>
          <p:cNvSpPr/>
          <p:nvPr/>
        </p:nvSpPr>
        <p:spPr>
          <a:xfrm>
            <a:off x="2146301" y="3429000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255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8D3AF-6BD2-8BD4-88BC-BB7D5026A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889C976-A92D-0E9C-6744-84E684F564D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BA6FD3-0074-5ACA-C260-075D026EDF5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858514-5165-31E5-1F19-1E01C099323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E83EB8A-044E-C26F-2094-D5F21E29750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0895694-497D-87C4-F7BD-4D8A5763EA9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lucky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82A3313-C7E6-22A3-E924-949682B427DE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幸運な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lucky">
            <a:hlinkClick r:id="" action="ppaction://media"/>
            <a:extLst>
              <a:ext uri="{FF2B5EF4-FFF2-40B4-BE49-F238E27FC236}">
                <a16:creationId xmlns:a16="http://schemas.microsoft.com/office/drawing/2014/main" id="{7C83203D-68CB-C56C-B531-96E29616BC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527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A3BBEC1-FFE8-1854-7214-D80CDC404A72}"/>
              </a:ext>
            </a:extLst>
          </p:cNvPr>
          <p:cNvSpPr/>
          <p:nvPr/>
        </p:nvSpPr>
        <p:spPr>
          <a:xfrm>
            <a:off x="2692401" y="3429000"/>
            <a:ext cx="3810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970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675BD-AC93-0DCE-9A24-6C4055C7C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5AF4839-12B6-3DFD-60C4-EC530712DBE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02AC9A1-0134-959C-CEEC-0F6861A72FC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3060307-A950-2CCE-36CB-0163651D56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9BDD6B6-EA7B-6C8F-6D29-4C08963803B6}"/>
              </a:ext>
            </a:extLst>
          </p:cNvPr>
          <p:cNvGrpSpPr/>
          <p:nvPr/>
        </p:nvGrpSpPr>
        <p:grpSpPr>
          <a:xfrm>
            <a:off x="815009" y="2063750"/>
            <a:ext cx="7513983" cy="3067119"/>
            <a:chOff x="815009" y="2470150"/>
            <a:chExt cx="7513983" cy="3067119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10AC4D3-2555-B631-C164-905F0D9354ED}"/>
                </a:ext>
              </a:extLst>
            </p:cNvPr>
            <p:cNvSpPr txBox="1"/>
            <p:nvPr/>
          </p:nvSpPr>
          <p:spPr>
            <a:xfrm>
              <a:off x="1205948" y="3967609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A1F01A2-7806-FDE8-A02D-846A7A4E1967}"/>
                </a:ext>
              </a:extLst>
            </p:cNvPr>
            <p:cNvSpPr txBox="1"/>
            <p:nvPr/>
          </p:nvSpPr>
          <p:spPr>
            <a:xfrm>
              <a:off x="815009" y="2470150"/>
              <a:ext cx="751398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かもしれない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2" name="may">
            <a:hlinkClick r:id="" action="ppaction://media"/>
            <a:extLst>
              <a:ext uri="{FF2B5EF4-FFF2-40B4-BE49-F238E27FC236}">
                <a16:creationId xmlns:a16="http://schemas.microsoft.com/office/drawing/2014/main" id="{4A7BDFC9-6C76-9099-C7DA-BEEF298F3A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79625" y="1425575"/>
            <a:ext cx="406400" cy="4064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017D719-FFD2-36A8-CC17-D7E17AFD3DB7}"/>
              </a:ext>
            </a:extLst>
          </p:cNvPr>
          <p:cNvSpPr/>
          <p:nvPr/>
        </p:nvSpPr>
        <p:spPr>
          <a:xfrm>
            <a:off x="2997200" y="3387189"/>
            <a:ext cx="3200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0887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AB17-1E18-7977-9C85-86344715B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E270A8-1686-35CE-ADD6-42E13ADBB25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88EF8D7-F7F8-D13A-2249-A4BF803D6F95}"/>
              </a:ext>
            </a:extLst>
          </p:cNvPr>
          <p:cNvSpPr txBox="1"/>
          <p:nvPr/>
        </p:nvSpPr>
        <p:spPr>
          <a:xfrm>
            <a:off x="318052" y="2644170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professional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rofessional">
            <a:hlinkClick r:id="" action="ppaction://media"/>
            <a:extLst>
              <a:ext uri="{FF2B5EF4-FFF2-40B4-BE49-F238E27FC236}">
                <a16:creationId xmlns:a16="http://schemas.microsoft.com/office/drawing/2014/main" id="{5EE835E0-3625-B033-9ABE-9A457FBAA6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14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022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717A8-03D0-499B-B56D-8D983CF68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3833BAA-226E-BDBC-2342-00694C6829D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4340A89-2140-5C1C-D39B-C6033EFCD6A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65F6643-F8B1-6B8D-D0AD-3EEA1557B84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C5E7A25-27C6-BDEB-D60D-39C2B8FCBE38}"/>
              </a:ext>
            </a:extLst>
          </p:cNvPr>
          <p:cNvGrpSpPr/>
          <p:nvPr/>
        </p:nvGrpSpPr>
        <p:grpSpPr>
          <a:xfrm>
            <a:off x="241300" y="1536175"/>
            <a:ext cx="8661400" cy="3662541"/>
            <a:chOff x="241300" y="1791644"/>
            <a:chExt cx="8661400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2AE452C-D09F-D848-F4D8-A20F86CC4FB7}"/>
                </a:ext>
              </a:extLst>
            </p:cNvPr>
            <p:cNvSpPr txBox="1"/>
            <p:nvPr/>
          </p:nvSpPr>
          <p:spPr>
            <a:xfrm>
              <a:off x="241300" y="4007635"/>
              <a:ext cx="86614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especially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36E1FF4-8781-FD14-8D4E-5650F737922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特に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especially">
            <a:hlinkClick r:id="" action="ppaction://media"/>
            <a:extLst>
              <a:ext uri="{FF2B5EF4-FFF2-40B4-BE49-F238E27FC236}">
                <a16:creationId xmlns:a16="http://schemas.microsoft.com/office/drawing/2014/main" id="{A4450CA5-C091-6471-7961-C7EC52D5F7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50925" y="1057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8402E2-38C6-5263-4C24-8DDE3FBDFAA5}"/>
              </a:ext>
            </a:extLst>
          </p:cNvPr>
          <p:cNvSpPr/>
          <p:nvPr/>
        </p:nvSpPr>
        <p:spPr>
          <a:xfrm>
            <a:off x="1689101" y="3457961"/>
            <a:ext cx="5816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9631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88780-C832-462D-17F3-E572A3A05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77DCB25-0D63-BCC8-2CB6-5F628BFCC21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68088DA-4B0A-E97D-B899-404AF0C99F1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C1C464-9CC7-8DFF-F156-1A14A34349A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769C17F-5EA3-A441-019D-AFC955C7DF0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1240B61-283A-0078-8C26-0246D4E518F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dark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5756D62-F7A4-3E64-AF6F-6F9D65D1D665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暗い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dark">
            <a:hlinkClick r:id="" action="ppaction://media"/>
            <a:extLst>
              <a:ext uri="{FF2B5EF4-FFF2-40B4-BE49-F238E27FC236}">
                <a16:creationId xmlns:a16="http://schemas.microsoft.com/office/drawing/2014/main" id="{0F1AC348-25A7-9946-47C2-DB52E0763E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10445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7814F2F-2709-4178-06DA-AECFC1100F37}"/>
              </a:ext>
            </a:extLst>
          </p:cNvPr>
          <p:cNvSpPr/>
          <p:nvPr/>
        </p:nvSpPr>
        <p:spPr>
          <a:xfrm>
            <a:off x="2959101" y="3591485"/>
            <a:ext cx="3276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90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71E5-0F0C-FEB4-C131-55A862B47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D96C69-7DFF-CE10-4B8F-A735017F5D9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CA0E77-27CA-5E07-657B-C4495099759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56077DB-26B0-A1B4-A250-51734776006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25C822E1-F714-A523-989B-0862155D25A4}"/>
              </a:ext>
            </a:extLst>
          </p:cNvPr>
          <p:cNvGrpSpPr/>
          <p:nvPr/>
        </p:nvGrpSpPr>
        <p:grpSpPr>
          <a:xfrm>
            <a:off x="815009" y="1850241"/>
            <a:ext cx="7513983" cy="3280628"/>
            <a:chOff x="815009" y="2256641"/>
            <a:chExt cx="7513983" cy="328062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7E0B72A-50ED-5896-A2FB-1A8AE205572D}"/>
                </a:ext>
              </a:extLst>
            </p:cNvPr>
            <p:cNvSpPr txBox="1"/>
            <p:nvPr/>
          </p:nvSpPr>
          <p:spPr>
            <a:xfrm>
              <a:off x="1205948" y="3967609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misty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CFB5AB9-5AB6-F46A-58A1-BCEABB77AA97}"/>
                </a:ext>
              </a:extLst>
            </p:cNvPr>
            <p:cNvSpPr txBox="1"/>
            <p:nvPr/>
          </p:nvSpPr>
          <p:spPr>
            <a:xfrm>
              <a:off x="815009" y="2256641"/>
              <a:ext cx="7513983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霧のかかった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misty">
            <a:hlinkClick r:id="" action="ppaction://media"/>
            <a:extLst>
              <a:ext uri="{FF2B5EF4-FFF2-40B4-BE49-F238E27FC236}">
                <a16:creationId xmlns:a16="http://schemas.microsoft.com/office/drawing/2014/main" id="{4D164943-0193-EF5E-C87D-03189CBCD9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11325" y="866775"/>
            <a:ext cx="406400" cy="4064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56AAFAF-EF99-2E82-6D9C-27D030B82BC4}"/>
              </a:ext>
            </a:extLst>
          </p:cNvPr>
          <p:cNvSpPr/>
          <p:nvPr/>
        </p:nvSpPr>
        <p:spPr>
          <a:xfrm>
            <a:off x="2616201" y="3429000"/>
            <a:ext cx="3962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372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841EB-4814-989B-A586-EDF2FF9FB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8E24A0-116B-E573-98AE-99A3B27B38F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4BA20CE-262B-E21F-8DF7-75365FF43D9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96D12DA-7884-9FA8-B135-B13B3C4CF25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48082A5-7290-4995-6181-071066F828EC}"/>
              </a:ext>
            </a:extLst>
          </p:cNvPr>
          <p:cNvGrpSpPr/>
          <p:nvPr/>
        </p:nvGrpSpPr>
        <p:grpSpPr>
          <a:xfrm>
            <a:off x="0" y="1581566"/>
            <a:ext cx="9144000" cy="3694868"/>
            <a:chOff x="0" y="1715718"/>
            <a:chExt cx="9144000" cy="36948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C2FAF95-3FD6-E172-F9F7-D3E339FF7706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[full] [moon]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894EC6C-97D2-31BF-BF16-F57501136E0B}"/>
                </a:ext>
              </a:extLst>
            </p:cNvPr>
            <p:cNvSpPr txBox="1"/>
            <p:nvPr/>
          </p:nvSpPr>
          <p:spPr>
            <a:xfrm>
              <a:off x="815009" y="1715718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満月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947A04E-7963-CB49-E22B-39B7CFFC209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full moon">
            <a:hlinkClick r:id="" action="ppaction://media"/>
            <a:extLst>
              <a:ext uri="{FF2B5EF4-FFF2-40B4-BE49-F238E27FC236}">
                <a16:creationId xmlns:a16="http://schemas.microsoft.com/office/drawing/2014/main" id="{8A8AC21D-FB77-B899-A4F0-71CD02229C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41525" y="98107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B0EF2D8-50F2-4032-6CBA-A7F8DD2092F2}"/>
              </a:ext>
            </a:extLst>
          </p:cNvPr>
          <p:cNvSpPr/>
          <p:nvPr/>
        </p:nvSpPr>
        <p:spPr>
          <a:xfrm>
            <a:off x="1524001" y="3771176"/>
            <a:ext cx="1727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A99F867-9DF1-1D1A-E82E-30E7328215B0}"/>
              </a:ext>
            </a:extLst>
          </p:cNvPr>
          <p:cNvSpPr/>
          <p:nvPr/>
        </p:nvSpPr>
        <p:spPr>
          <a:xfrm>
            <a:off x="4572000" y="3771176"/>
            <a:ext cx="30479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867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C0FCF-19EB-CC6E-BBE9-13FCE00C6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93D032-D10B-BE72-3E97-F7F9D6C5F3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136649-5D53-5E00-A696-B87DD39938FF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プロの</a:t>
            </a:r>
          </a:p>
        </p:txBody>
      </p:sp>
      <p:pic>
        <p:nvPicPr>
          <p:cNvPr id="3" name="professional">
            <a:hlinkClick r:id="" action="ppaction://media"/>
            <a:extLst>
              <a:ext uri="{FF2B5EF4-FFF2-40B4-BE49-F238E27FC236}">
                <a16:creationId xmlns:a16="http://schemas.microsoft.com/office/drawing/2014/main" id="{848C0565-C531-CD58-B45B-D08179D7DA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14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4173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7AB60-3DDF-FE27-2939-C0FBB2D6E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DAB92A7-5823-50C5-A0B5-F422E5E78E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8674C4C-4458-7BB1-9922-612D421AD7E8}"/>
              </a:ext>
            </a:extLst>
          </p:cNvPr>
          <p:cNvGrpSpPr/>
          <p:nvPr/>
        </p:nvGrpSpPr>
        <p:grpSpPr>
          <a:xfrm>
            <a:off x="0" y="1636202"/>
            <a:ext cx="9144000" cy="3462486"/>
            <a:chOff x="0" y="1991699"/>
            <a:chExt cx="9144000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0632D1E-B9D1-3F07-AFC0-8C90213BC3F5}"/>
                </a:ext>
              </a:extLst>
            </p:cNvPr>
            <p:cNvSpPr txBox="1"/>
            <p:nvPr/>
          </p:nvSpPr>
          <p:spPr>
            <a:xfrm>
              <a:off x="0" y="40076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65C8742-1FA7-73C3-6866-A0AC8ED5DA1D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写真家</a:t>
              </a:r>
            </a:p>
          </p:txBody>
        </p:sp>
      </p:grpSp>
      <p:pic>
        <p:nvPicPr>
          <p:cNvPr id="2" name="photographer">
            <a:hlinkClick r:id="" action="ppaction://media"/>
            <a:extLst>
              <a:ext uri="{FF2B5EF4-FFF2-40B4-BE49-F238E27FC236}">
                <a16:creationId xmlns:a16="http://schemas.microsoft.com/office/drawing/2014/main" id="{5A3EC03B-48D0-C0ED-C449-983AE90789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4625" y="854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4617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93D80-D8B6-06E8-18E5-EAC3F1E43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47D954-AB92-9FC8-43CD-9B88AAE6924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4A652B-1185-4447-8261-E8C60ADE8667}"/>
              </a:ext>
            </a:extLst>
          </p:cNvPr>
          <p:cNvSpPr txBox="1"/>
          <p:nvPr/>
        </p:nvSpPr>
        <p:spPr>
          <a:xfrm>
            <a:off x="318052" y="2644170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photographer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photographer">
            <a:hlinkClick r:id="" action="ppaction://media"/>
            <a:extLst>
              <a:ext uri="{FF2B5EF4-FFF2-40B4-BE49-F238E27FC236}">
                <a16:creationId xmlns:a16="http://schemas.microsoft.com/office/drawing/2014/main" id="{A9F1E548-D225-7348-016D-BEEC828DAE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4625" y="854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6803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53F46-227E-BA9B-8275-E07F46743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2532297-3833-FF42-876A-D4086CCBB5A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E9966D-2B6E-34F6-393D-96E263B938FF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写真家</a:t>
            </a:r>
          </a:p>
        </p:txBody>
      </p:sp>
      <p:pic>
        <p:nvPicPr>
          <p:cNvPr id="3" name="photographer">
            <a:hlinkClick r:id="" action="ppaction://media"/>
            <a:extLst>
              <a:ext uri="{FF2B5EF4-FFF2-40B4-BE49-F238E27FC236}">
                <a16:creationId xmlns:a16="http://schemas.microsoft.com/office/drawing/2014/main" id="{34AA34D3-EC4D-3667-FE42-01E2770C46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4625" y="854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873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69114-1C67-3014-099E-4BA8315A4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E92296F-E52A-12C5-13B0-4B949C2CAF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5DA5BCC-6D82-7752-E440-02B8D9C7517A}"/>
              </a:ext>
            </a:extLst>
          </p:cNvPr>
          <p:cNvGrpSpPr/>
          <p:nvPr/>
        </p:nvGrpSpPr>
        <p:grpSpPr>
          <a:xfrm>
            <a:off x="546100" y="1320731"/>
            <a:ext cx="8051800" cy="4216538"/>
            <a:chOff x="546100" y="1360757"/>
            <a:chExt cx="8051800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6C6AF2B-40FE-CEF5-5D02-AEEE176D5FB7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虹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F341B2D-8F22-48A2-AA6F-9C3488F3EA91}"/>
                </a:ext>
              </a:extLst>
            </p:cNvPr>
            <p:cNvSpPr txBox="1"/>
            <p:nvPr/>
          </p:nvSpPr>
          <p:spPr>
            <a:xfrm>
              <a:off x="546100" y="4007635"/>
              <a:ext cx="8051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rainbow">
            <a:hlinkClick r:id="" action="ppaction://media"/>
            <a:extLst>
              <a:ext uri="{FF2B5EF4-FFF2-40B4-BE49-F238E27FC236}">
                <a16:creationId xmlns:a16="http://schemas.microsoft.com/office/drawing/2014/main" id="{B2D508DC-D87A-F40F-8F47-B8BA7E09FE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272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7092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16783</TotalTime>
  <Words>184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2074</cp:revision>
  <cp:lastPrinted>2016-06-23T16:36:17Z</cp:lastPrinted>
  <dcterms:created xsi:type="dcterms:W3CDTF">2016-05-30T03:13:09Z</dcterms:created>
  <dcterms:modified xsi:type="dcterms:W3CDTF">2025-12-23T07:34:28Z</dcterms:modified>
</cp:coreProperties>
</file>