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3668" r:id="rId2"/>
    <p:sldId id="4337" r:id="rId3"/>
    <p:sldId id="4151" r:id="rId4"/>
    <p:sldId id="4096" r:id="rId5"/>
    <p:sldId id="4133" r:id="rId6"/>
    <p:sldId id="4098" r:id="rId7"/>
    <p:sldId id="4152" r:id="rId8"/>
    <p:sldId id="4153" r:id="rId9"/>
    <p:sldId id="4154" r:id="rId10"/>
    <p:sldId id="4155" r:id="rId11"/>
    <p:sldId id="4156" r:id="rId12"/>
    <p:sldId id="4157" r:id="rId13"/>
    <p:sldId id="3669" r:id="rId14"/>
    <p:sldId id="4159" r:id="rId15"/>
    <p:sldId id="4160" r:id="rId16"/>
    <p:sldId id="4161" r:id="rId17"/>
    <p:sldId id="4162" r:id="rId18"/>
    <p:sldId id="4163" r:id="rId19"/>
    <p:sldId id="4164" r:id="rId20"/>
    <p:sldId id="4165" r:id="rId21"/>
    <p:sldId id="4166" r:id="rId22"/>
    <p:sldId id="4167" r:id="rId23"/>
    <p:sldId id="4168" r:id="rId24"/>
    <p:sldId id="4338" r:id="rId25"/>
    <p:sldId id="4170" r:id="rId26"/>
    <p:sldId id="4171" r:id="rId27"/>
    <p:sldId id="4172" r:id="rId28"/>
    <p:sldId id="4173" r:id="rId29"/>
    <p:sldId id="4174" r:id="rId30"/>
    <p:sldId id="4175" r:id="rId31"/>
    <p:sldId id="4176" r:id="rId32"/>
    <p:sldId id="4177" r:id="rId33"/>
    <p:sldId id="4178" r:id="rId34"/>
    <p:sldId id="4179" r:id="rId35"/>
    <p:sldId id="4240" r:id="rId36"/>
    <p:sldId id="4181" r:id="rId37"/>
    <p:sldId id="4182" r:id="rId38"/>
    <p:sldId id="4183" r:id="rId39"/>
    <p:sldId id="4184" r:id="rId40"/>
    <p:sldId id="4185" r:id="rId41"/>
    <p:sldId id="4186" r:id="rId42"/>
    <p:sldId id="4187" r:id="rId43"/>
    <p:sldId id="4188" r:id="rId44"/>
    <p:sldId id="4189" r:id="rId45"/>
    <p:sldId id="4190" r:id="rId4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99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608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75265-E0B0-37D9-1014-EB6AAEFAC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549BAA-E17B-96E9-29C4-3105424F7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1A5117-5A50-15D6-F07A-74C2C2770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3EF793-21F5-7B31-7383-0B614D552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95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DF906-ABB1-016F-EBB6-62BA41F3A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179773F-A81C-6AC6-0674-FC64EB88C2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968592D-AE88-37C7-CB65-22336B3D7E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7D319-3F2D-C16E-800D-6628BB6ED7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0112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E0EFF-B9FB-ACD3-1E81-F3B1FB3F3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4B2A1A2-77E5-B1AC-A8E6-4708DD1A95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6DE8334-664D-F445-7F6D-8DBBDE49E1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B504F5-F5C1-22CA-14C9-0CE3500401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2809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816A6-1912-CB9E-7556-5940836CB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C83A4C9-09D6-5927-2904-3B9513730F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F6B1B2D-E10F-D436-B5C7-92EC37A57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D4A55B-76A5-3B2F-BCF3-6CB6AFBB7F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0208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75A61-CE57-C968-B411-BC2D462A5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BC7E768-F93A-A946-E30C-5D17DC3CAA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F189DE7-79AF-12BD-9E61-34DA45C8F7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0AB037-3DFA-FB07-C43F-674F06ECAB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131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AF775-6B8C-7E82-0EA8-6ECC1D47E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AAC56EC-55A9-DE95-6C78-485BE84521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A113B4A-C77E-61DA-F55B-6836C5E2F4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A7C8E3-D8D6-D7B1-0E40-DB5D09C3EC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4558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AC83A-368B-089C-077C-68BEA7AC1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DBEABB1-564A-71D6-278D-6B8B2AC276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E3A6A17-38CE-6E85-B602-43C8BB6BED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9CA83E-38B5-B3CB-4CBA-187CDC866C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568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0EF21-63A1-591B-8D8A-F5D33BBAD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06F27C0-8B8D-AC8B-34CE-9C6E63EF98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1704785-6992-F1C8-267D-D838243031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7DF7EB-316F-41BE-551B-47F00AAD71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8299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96CF8-AD41-E81B-CBD0-9C823BEFE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BEE6CFF-0506-E455-9400-1099520DEB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5F8462C-4197-6D4F-320D-8BF37A737C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669E77-D022-E2BA-795B-82F31E5F29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22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E3E02-4B32-2B61-2955-5849C5BBC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222EE1D-2D2F-0DEE-E536-2C54AD7775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C821E4E-F5DD-C526-1423-9265CD3AF5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202254-0BA4-8F85-2657-CE159C8AA5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5455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140CF-4159-FB4B-2D6B-02E47AB93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E15EE1B-9ECC-291B-2C18-6082FFC961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CE497EE-477D-E857-A7F6-39867E17A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3E63E5-C7D5-CA25-E635-ED5F66B96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4759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A4FDF-D8E5-AC8D-02D1-BF322CCEB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62DE79F-39D4-B85E-894F-C8DFF52FB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20D9F6-E5E2-6294-9685-CA7148322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013DD7-A1DB-682B-DC7C-068FF4B79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870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943A6-4DE9-22C5-3AE8-9B58E89F5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B4597F2-AF66-1C3A-C08C-F48011705A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B157E95-80DD-8866-6451-0A1BBA4C46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5E609D-3353-131E-233A-9544C095FD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4914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66915-D0FE-B631-F00D-1ACB6F7A0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51A4BA1-09F0-19B2-E725-A03125EC75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08C1CD3-41A4-C7C8-8C5B-773EBF96C3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0FC2B9-0BCA-3ACF-6B99-F6307F0E1B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7668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1CB07-67EC-263D-C4CF-598A9E67C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1A080F7-5E32-6CF4-75A3-224740CF52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777C424-1B9E-302C-0100-4CAD07237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0DB5CC-BF80-8C7B-9262-26247F3E4F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382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1153D-516D-DB5D-6A97-61E3ECE75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0E3E340-8D61-1B31-0C49-5E56BAD832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4B03270-9566-B32D-3C0C-2A6741199C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ABF41E-1BF4-DB41-1C1C-E4041D5BDC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0011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529DA-A280-50FB-06A5-2929CA437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17A6DD6-991C-4416-4B28-FB51D50E83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2B29405-26DB-9791-1F1F-610B8066DA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A2644D-ADDA-F253-0EF3-A8A2FD254B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5238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4F4C0-A570-D4AF-BF5C-A9A9D1410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482E2DC-10A8-31E1-78C0-EDA733E20D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952A7EC-00C6-644A-86B9-AD14430262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20DCE2-228F-227A-5B65-CB5430D177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10326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BE793-2F7D-2FAA-B070-25BDD3780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A5049EA-356C-D5FB-D75E-18F1CEB86B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B34B716-A089-EDEE-0B17-BC443E51B8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577DB9-37CF-FE7A-A3B8-A8BE98FDBD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1914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52C5F-4877-4F73-726F-0244EC33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315D5CA-B98D-E89C-F43D-913DC3CC1D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0DA4F9E-162B-91A4-0CE9-DF1E3A6382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4A3444-A392-494C-6B1A-B25509F3B4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98962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A1586-0E05-5687-456A-EB1649FD8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4CC8C70-5AF9-A0EB-7EBB-DF8C5168F8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CD65AFA-4DA8-04FC-8302-C2E4A5C976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DC7150-3E58-6618-FD94-5F78C648AF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75298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90888-13C7-701A-6C4A-A1DB3AE94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301C7DA-0EEE-3EA3-5FD6-E04FABA490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ED29F12-E599-747B-CA26-63E3D88DE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424831-B4A9-DC99-A1B1-6F7C01A1D6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204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D209E-ED81-EC3B-A989-0B68074CF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1B16F31-5E23-2896-4CC1-92032CFA5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EE8CF68-B618-FD23-6F4E-5744B928D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498C24-1B1D-FCB0-7582-E0705B183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1606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1F8CE-E60F-843D-08E4-08F4E6516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2DA44CB-3532-0A9D-AC0B-28F3213B02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E451F24-DAF6-402D-150D-24A55766F0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050854-5984-2267-BCFF-396FA86BE3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6060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1D7A3-E00A-2288-085C-A6AE78157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9BAA5D2-C882-9CD2-E589-E6418A1962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D5816E4-DD2E-C293-8888-3D81292EA5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8174D47-2E20-EF9B-CCCD-D7061385FA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1562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29276-BFD8-658B-61DB-6FDA8BD48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C3E596F-A5AF-C713-96A9-B5C034F255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CC6B31A-9049-6551-40BC-AC8BF47EEF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DD11EA-785B-3159-92B4-8A48044FAA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0679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7FA76-2B90-FCF2-9CEF-75F160DD5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55508C0-C983-F6C0-96F8-1CAABD7A98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44F56C7-3589-FC70-BD3A-36654191BD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CFB9A3-0264-34EB-C03A-E5A1C1AB79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7840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D1F8C-2D96-5B37-F21F-1F9521B0A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122C4B0-10C4-708A-1185-B9B0A3FCA4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90B0D61-A89F-24BF-6D92-DC06B008DE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624D3D-99E6-EA94-AC71-29E18B6B1D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26048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5F3CF-BC30-17DD-CCBC-22A8712A8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005824E-237A-3688-72D2-F481D7C5A9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8A2C4FF-7830-F140-2FA3-07C871E4B3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387482-3CE1-E969-4469-B8714329F7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519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90D08-BF65-8A5C-AE19-2366F7374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3D5E369-3972-4EB5-19FD-E51553F005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C254DF2-BB3C-CC3A-09FB-744D2FC8F8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5E03341-BD93-0605-2073-23A398D843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1009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19FB5-B374-276B-E964-4DA896074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9FB38BD-0799-7D65-B81D-687C106A48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95E6CAB-4C9B-B4A5-95DE-67E0C01255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718061-8917-5200-D467-BEB7A12F07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955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FAF28-6E43-C065-8291-4BB9982B0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4F8743F-F296-A306-A247-3EFECE3E64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A39442F-FAE1-0E45-ABA7-ADE775B1BC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E61067-4C31-8419-6A40-3CCB666319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907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9218F-C75D-87D6-F9EF-B53BB619D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35A1D35-7EBD-0CA9-4F47-5148D3E2F5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BA313AA-3F24-A3DB-E6EB-8EC0038879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67B421-248B-CA34-0106-626FC713DA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74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0E242-6415-31A7-74FC-853505DA4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1CF4EC1-1262-90B3-CCF0-B83DFBF330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96CAA8D-D337-B3C0-7E2A-EA0E74D7B9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406828-DAC3-218E-A96B-7BCFD5362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59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E0D07-89E0-A36C-250A-FBF57BDF0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4D091B2-4A20-9AB4-38B6-EADA96D02D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76353B2-81DF-CF7A-6F72-AF991A5DE0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F6967C9-E812-A73E-9F90-1E868C5BC9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2914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83D4F-271D-2E33-5E3E-A087D9F6C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AE1E35E-6F50-0EEB-0E05-989D153FDA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C719455-6BE2-776E-310D-12D7E30562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96F1B2-28F1-216A-9A5C-BE0B854140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507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8D47E-FED2-614B-CF88-B18F4678A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2C966EB-260C-5377-33A9-1B8FE2647297}"/>
              </a:ext>
            </a:extLst>
          </p:cNvPr>
          <p:cNvSpPr/>
          <p:nvPr/>
        </p:nvSpPr>
        <p:spPr>
          <a:xfrm>
            <a:off x="-3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AEDD98-5DF9-40AF-9E82-F1F26AC782C9}"/>
              </a:ext>
            </a:extLst>
          </p:cNvPr>
          <p:cNvSpPr txBox="1"/>
          <p:nvPr/>
        </p:nvSpPr>
        <p:spPr>
          <a:xfrm>
            <a:off x="1273989" y="4128490"/>
            <a:ext cx="659601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want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have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a large dog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2073DB-1A5C-EB32-60D1-979EE791424C}"/>
              </a:ext>
            </a:extLst>
          </p:cNvPr>
          <p:cNvSpPr txBox="1"/>
          <p:nvPr/>
        </p:nvSpPr>
        <p:spPr>
          <a:xfrm>
            <a:off x="751626" y="690490"/>
            <a:ext cx="76407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したいです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大きなイヌを </a:t>
            </a:r>
            <a:r>
              <a:rPr kumimoji="1" lang="ja-JP" altLang="en-US" sz="48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飼う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want to have a large dog.">
            <a:hlinkClick r:id="" action="ppaction://media"/>
            <a:extLst>
              <a:ext uri="{FF2B5EF4-FFF2-40B4-BE49-F238E27FC236}">
                <a16:creationId xmlns:a16="http://schemas.microsoft.com/office/drawing/2014/main" id="{5AD91D84-178E-B017-F6B2-AE7A40C906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46188" y="1903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5515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5B3D3-E493-33CD-C799-9D57D85C5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F99C2A0-BDAB-48E3-2F41-F8D0078EB98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7DA423-F7F1-6B69-BF86-088C98E5C174}"/>
              </a:ext>
            </a:extLst>
          </p:cNvPr>
          <p:cNvSpPr txBox="1"/>
          <p:nvPr/>
        </p:nvSpPr>
        <p:spPr>
          <a:xfrm>
            <a:off x="907477" y="2409490"/>
            <a:ext cx="732904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h---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a large dog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want to have a large dog.">
            <a:hlinkClick r:id="" action="ppaction://media"/>
            <a:extLst>
              <a:ext uri="{FF2B5EF4-FFF2-40B4-BE49-F238E27FC236}">
                <a16:creationId xmlns:a16="http://schemas.microsoft.com/office/drawing/2014/main" id="{187E2AC4-D333-5EDF-01B3-B4CE25446D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46188" y="1903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6942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8641C-DD76-EA5C-D885-AB8F7B5E4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CB60C3B-C55F-1803-2554-790A4C0A305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8CB98F9-2068-6CDD-ED2C-FEACC014705C}"/>
              </a:ext>
            </a:extLst>
          </p:cNvPr>
          <p:cNvSpPr txBox="1"/>
          <p:nvPr/>
        </p:nvSpPr>
        <p:spPr>
          <a:xfrm>
            <a:off x="783906" y="2321004"/>
            <a:ext cx="75761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したいです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大きなイヌを </a:t>
            </a:r>
            <a:r>
              <a:rPr kumimoji="1" lang="ja-JP" altLang="en-US" sz="48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飼う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 want to have a large dog.">
            <a:hlinkClick r:id="" action="ppaction://media"/>
            <a:extLst>
              <a:ext uri="{FF2B5EF4-FFF2-40B4-BE49-F238E27FC236}">
                <a16:creationId xmlns:a16="http://schemas.microsoft.com/office/drawing/2014/main" id="{165E6F89-1242-843D-B557-362CE0E36E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46188" y="1903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8248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8206-DEF4-0FD2-5EA6-7EC923C8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CF818B-DE64-F1DA-B32C-8E7528F883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1433" b="44507"/>
          <a:stretch/>
        </p:blipFill>
        <p:spPr>
          <a:xfrm>
            <a:off x="245278" y="1022216"/>
            <a:ext cx="8586000" cy="67828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FD8C0F4-CB43-A067-6ACE-1ECB1AE1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ED730-B32D-BFC6-E380-3B466CDAF848}"/>
              </a:ext>
            </a:extLst>
          </p:cNvPr>
          <p:cNvSpPr txBox="1"/>
          <p:nvPr/>
        </p:nvSpPr>
        <p:spPr>
          <a:xfrm>
            <a:off x="1032444" y="1684681"/>
            <a:ext cx="318713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本を読むことはおもしろいです。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CA6041F-0CE4-1DA0-EE7D-3FE8807350C5}"/>
              </a:ext>
            </a:extLst>
          </p:cNvPr>
          <p:cNvSpPr/>
          <p:nvPr/>
        </p:nvSpPr>
        <p:spPr>
          <a:xfrm>
            <a:off x="0" y="2627838"/>
            <a:ext cx="9144000" cy="4230161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7327B29-69E5-C8CA-A35E-86A18CE9B613}"/>
              </a:ext>
            </a:extLst>
          </p:cNvPr>
          <p:cNvSpPr txBox="1"/>
          <p:nvPr/>
        </p:nvSpPr>
        <p:spPr>
          <a:xfrm>
            <a:off x="385093" y="2876489"/>
            <a:ext cx="8711282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read books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interesting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read books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は「本を読むこと」という意味で、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名詞として扱っています。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read books = interesting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interesting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主語 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read books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の性質を説明する補語に</a:t>
            </a:r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なっています。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161762738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330BA-5657-23D7-C3EF-5C3A1B2B5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ACA5757-198D-22A5-5767-73E530F86757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DDF10C1-7812-1E30-36E6-7570105E1264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B72FA4E-177E-9BFC-B6CB-0720FB9E7992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0025B0-A044-C42F-D94F-80A3BE2B2B75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8193C058-5016-B832-F765-92F07CFD7C90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754138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47027-0ED0-84B1-7650-068F470CA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DBA84BC-9D40-17D0-B2D7-4CD7743CEC4B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7BCEC6F-B464-B7A5-4EE8-D0BE213370C5}"/>
              </a:ext>
            </a:extLst>
          </p:cNvPr>
          <p:cNvSpPr txBox="1"/>
          <p:nvPr/>
        </p:nvSpPr>
        <p:spPr>
          <a:xfrm>
            <a:off x="1773436" y="4128490"/>
            <a:ext cx="559712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read books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interesting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310DCA0-A8FB-4AA9-53AF-9EF9C777B736}"/>
              </a:ext>
            </a:extLst>
          </p:cNvPr>
          <p:cNvSpPr txBox="1"/>
          <p:nvPr/>
        </p:nvSpPr>
        <p:spPr>
          <a:xfrm>
            <a:off x="2006182" y="690490"/>
            <a:ext cx="51316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本を 読むことは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面白い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o read books is interesting.">
            <a:hlinkClick r:id="" action="ppaction://media"/>
            <a:extLst>
              <a:ext uri="{FF2B5EF4-FFF2-40B4-BE49-F238E27FC236}">
                <a16:creationId xmlns:a16="http://schemas.microsoft.com/office/drawing/2014/main" id="{FB8816C3-2C76-89E3-9C01-D65BEA94DA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55663" y="1065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2881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06423-5E28-3B9D-9D2F-118C48CF8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01D5CCA-5E26-FF3C-719F-69018706D04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7838DEA-173D-A085-0EF9-2C7223AFC439}"/>
              </a:ext>
            </a:extLst>
          </p:cNvPr>
          <p:cNvSpPr txBox="1"/>
          <p:nvPr/>
        </p:nvSpPr>
        <p:spPr>
          <a:xfrm>
            <a:off x="1139522" y="2409490"/>
            <a:ext cx="686495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[r---] books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interesting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To read books is interesting.">
            <a:hlinkClick r:id="" action="ppaction://media"/>
            <a:extLst>
              <a:ext uri="{FF2B5EF4-FFF2-40B4-BE49-F238E27FC236}">
                <a16:creationId xmlns:a16="http://schemas.microsoft.com/office/drawing/2014/main" id="{771EE8BB-BAAF-F09D-6137-DDFBF3DBA2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55663" y="1065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7123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C9D00-3A70-136A-BDED-7B72F341F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64ED757-DF0C-91A7-3EEF-8BE26F7D643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171D4C-B634-BB42-F2E0-5CA165FF9417}"/>
              </a:ext>
            </a:extLst>
          </p:cNvPr>
          <p:cNvSpPr txBox="1"/>
          <p:nvPr/>
        </p:nvSpPr>
        <p:spPr>
          <a:xfrm>
            <a:off x="2006187" y="2321004"/>
            <a:ext cx="51316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本を 読むことは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面白い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o read books is interesting.">
            <a:hlinkClick r:id="" action="ppaction://media"/>
            <a:extLst>
              <a:ext uri="{FF2B5EF4-FFF2-40B4-BE49-F238E27FC236}">
                <a16:creationId xmlns:a16="http://schemas.microsoft.com/office/drawing/2014/main" id="{5564B482-5FC3-8B8D-C1EB-D7F1287F8A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55663" y="1065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5066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B82F2-B78D-33C4-24CC-D4D3333BE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93200C5-ECED-D755-30B8-F9CF30C1E2AE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76320B3-BB7C-81E1-50E0-C5F49A1B73A3}"/>
              </a:ext>
            </a:extLst>
          </p:cNvPr>
          <p:cNvSpPr txBox="1"/>
          <p:nvPr/>
        </p:nvSpPr>
        <p:spPr>
          <a:xfrm>
            <a:off x="1773436" y="4128490"/>
            <a:ext cx="559712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play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tennis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interesting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776E713-7C10-1A67-2D6A-4E85B57C1D34}"/>
              </a:ext>
            </a:extLst>
          </p:cNvPr>
          <p:cNvSpPr txBox="1"/>
          <p:nvPr/>
        </p:nvSpPr>
        <p:spPr>
          <a:xfrm>
            <a:off x="1393051" y="690490"/>
            <a:ext cx="635788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テニスを </a:t>
            </a: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する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ことは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面白い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o play tennis is interesting.">
            <a:hlinkClick r:id="" action="ppaction://media"/>
            <a:extLst>
              <a:ext uri="{FF2B5EF4-FFF2-40B4-BE49-F238E27FC236}">
                <a16:creationId xmlns:a16="http://schemas.microsoft.com/office/drawing/2014/main" id="{05DF00BD-FAA8-A0E7-FCA2-93FDFD0335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25525" y="1895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082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381A4-8E51-DEE0-4929-E80F5FFE5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62D92C1-8AFC-7DCB-188D-E44E7ABBD95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CC1944-F95F-64CC-F4F6-089B528F4D12}"/>
              </a:ext>
            </a:extLst>
          </p:cNvPr>
          <p:cNvSpPr txBox="1"/>
          <p:nvPr/>
        </p:nvSpPr>
        <p:spPr>
          <a:xfrm>
            <a:off x="1139522" y="2409490"/>
            <a:ext cx="686495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p---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tennis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----------]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To play tennis is interesting.">
            <a:hlinkClick r:id="" action="ppaction://media"/>
            <a:extLst>
              <a:ext uri="{FF2B5EF4-FFF2-40B4-BE49-F238E27FC236}">
                <a16:creationId xmlns:a16="http://schemas.microsoft.com/office/drawing/2014/main" id="{B720C00A-EA82-E09F-EEE8-AFB5E164CC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25525" y="1895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6568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2C9CA-9396-5AA9-6048-96D31A360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B8B7859-2544-70FE-9573-4DED9B7314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628" b="62312"/>
          <a:stretch/>
        </p:blipFill>
        <p:spPr>
          <a:xfrm>
            <a:off x="245278" y="1022216"/>
            <a:ext cx="8586000" cy="678286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DDD4DCE-29A9-F73C-3E0A-5FC4072B9690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B33B429-EDA5-945D-89D9-E38715DB7F63}"/>
              </a:ext>
            </a:extLst>
          </p:cNvPr>
          <p:cNvSpPr txBox="1"/>
          <p:nvPr/>
        </p:nvSpPr>
        <p:spPr>
          <a:xfrm>
            <a:off x="537493" y="3677650"/>
            <a:ext cx="806901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brother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wants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to visit France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visit France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は「フランスを訪れること」という意味で、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名詞として扱っています。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81F1A9E-E316-3AAB-CECA-15AF601CB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225A656-6EDD-3043-96D8-4518796B07B0}"/>
              </a:ext>
            </a:extLst>
          </p:cNvPr>
          <p:cNvSpPr txBox="1"/>
          <p:nvPr/>
        </p:nvSpPr>
        <p:spPr>
          <a:xfrm>
            <a:off x="1032444" y="1684681"/>
            <a:ext cx="49873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私の兄［弟］はフランスを訪れたいと思っています。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50418729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1A712-B964-7C3F-C65C-A1A0A77C2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8FB1388-21C5-1130-912A-0C5B23A3186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915907E-B0BE-21E7-145B-2F911B3211AF}"/>
              </a:ext>
            </a:extLst>
          </p:cNvPr>
          <p:cNvSpPr txBox="1"/>
          <p:nvPr/>
        </p:nvSpPr>
        <p:spPr>
          <a:xfrm>
            <a:off x="1360784" y="2321004"/>
            <a:ext cx="64224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テニスを </a:t>
            </a: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する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ことは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面白い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o play tennis is interesting.">
            <a:hlinkClick r:id="" action="ppaction://media"/>
            <a:extLst>
              <a:ext uri="{FF2B5EF4-FFF2-40B4-BE49-F238E27FC236}">
                <a16:creationId xmlns:a16="http://schemas.microsoft.com/office/drawing/2014/main" id="{FAD407C6-51AA-4423-34C9-6A104FFF4D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25525" y="1895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5368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3AFF4-01B5-16A5-EA93-985D2285B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DB33567-EADA-8BBE-6CA9-AAA45B651CD8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04F3AF4-343F-1344-6F17-5FAE70B41281}"/>
              </a:ext>
            </a:extLst>
          </p:cNvPr>
          <p:cNvSpPr txBox="1"/>
          <p:nvPr/>
        </p:nvSpPr>
        <p:spPr>
          <a:xfrm>
            <a:off x="1300883" y="4128490"/>
            <a:ext cx="654222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speak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English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difficult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EB282AB-8CC9-60C0-7F51-94034A35E8BD}"/>
              </a:ext>
            </a:extLst>
          </p:cNvPr>
          <p:cNvSpPr txBox="1"/>
          <p:nvPr/>
        </p:nvSpPr>
        <p:spPr>
          <a:xfrm>
            <a:off x="1670087" y="690490"/>
            <a:ext cx="58038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英語を </a:t>
            </a: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話す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ことは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難しい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o speak English is difficult.">
            <a:hlinkClick r:id="" action="ppaction://media"/>
            <a:extLst>
              <a:ext uri="{FF2B5EF4-FFF2-40B4-BE49-F238E27FC236}">
                <a16:creationId xmlns:a16="http://schemas.microsoft.com/office/drawing/2014/main" id="{8D585EAD-F668-78D3-021A-9DA1F467F0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57263" y="1598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9018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C7810-78EE-6589-822F-028A99CC1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450E3FA-2939-9FF1-F3E4-5A872B63E41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F0B2B1-E884-A602-2449-F4C115599486}"/>
              </a:ext>
            </a:extLst>
          </p:cNvPr>
          <p:cNvSpPr txBox="1"/>
          <p:nvPr/>
        </p:nvSpPr>
        <p:spPr>
          <a:xfrm>
            <a:off x="806429" y="2409490"/>
            <a:ext cx="753114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s----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English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d--------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To speak English is difficult.">
            <a:hlinkClick r:id="" action="ppaction://media"/>
            <a:extLst>
              <a:ext uri="{FF2B5EF4-FFF2-40B4-BE49-F238E27FC236}">
                <a16:creationId xmlns:a16="http://schemas.microsoft.com/office/drawing/2014/main" id="{106401E5-93F7-AE43-4A5F-DE4577E4DC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57263" y="1598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9014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1AB14-BB1B-B54C-18BF-E8534AD1F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A57D40F-2782-3E06-7562-6E8D8524F3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6D8331-8950-4B36-981B-7BCDD5673D98}"/>
              </a:ext>
            </a:extLst>
          </p:cNvPr>
          <p:cNvSpPr txBox="1"/>
          <p:nvPr/>
        </p:nvSpPr>
        <p:spPr>
          <a:xfrm>
            <a:off x="1686231" y="2321004"/>
            <a:ext cx="57715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英語を </a:t>
            </a: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話す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ことは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難しい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o speak English is difficult.">
            <a:hlinkClick r:id="" action="ppaction://media"/>
            <a:extLst>
              <a:ext uri="{FF2B5EF4-FFF2-40B4-BE49-F238E27FC236}">
                <a16:creationId xmlns:a16="http://schemas.microsoft.com/office/drawing/2014/main" id="{B2BECDF2-7EDF-F68F-14A5-D7EF579B2A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57263" y="1598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6259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F7ADF-7684-8881-0569-DD7C8EED8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CE5F883-05E0-2C4A-3651-36314EC5D7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509" b="26430"/>
          <a:stretch/>
        </p:blipFill>
        <p:spPr>
          <a:xfrm>
            <a:off x="245278" y="1022216"/>
            <a:ext cx="8586000" cy="67828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225784D6-6D49-B22C-F928-8AAC34293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FDDB1C1-FD0B-2EF1-5BEA-62A4657EAFB4}"/>
              </a:ext>
            </a:extLst>
          </p:cNvPr>
          <p:cNvSpPr txBox="1"/>
          <p:nvPr/>
        </p:nvSpPr>
        <p:spPr>
          <a:xfrm>
            <a:off x="1032444" y="1684681"/>
            <a:ext cx="318713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ケンの夢は先生になることです。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1C9C49F-FEB3-1B78-8739-C4047A6276C8}"/>
              </a:ext>
            </a:extLst>
          </p:cNvPr>
          <p:cNvSpPr/>
          <p:nvPr/>
        </p:nvSpPr>
        <p:spPr>
          <a:xfrm>
            <a:off x="0" y="2679700"/>
            <a:ext cx="9144000" cy="41783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752EE1-9866-991A-65F8-C8B94F0E7C4B}"/>
              </a:ext>
            </a:extLst>
          </p:cNvPr>
          <p:cNvSpPr txBox="1"/>
          <p:nvPr/>
        </p:nvSpPr>
        <p:spPr>
          <a:xfrm>
            <a:off x="537493" y="2928350"/>
            <a:ext cx="8069014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Ken’s dream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be a teacher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b a teacher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は「先生になること」という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意味で、名詞として扱っています。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Ken’s dream = to be a teacher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be a teacher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主語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Ken’s dream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の内容を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説明する補語になっています。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3944121406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53A79-EDE9-DD4A-70DF-21587C086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76D96CE-5377-EAFD-E121-FC7D228B7D74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8FDF63B-5605-7D8E-9D9F-F8C927A232A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598430B-1B10-9E9F-2445-7B3FD2C784A3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1AC040-A04A-BAC1-05BC-9491F11D186F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462235E6-08F9-F77B-3F45-9D131C109E05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9454165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8C732-B10B-0635-40A0-79CB47EEA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E4EB597-9D8A-14C5-5CB0-989962BEB424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A4CCF96-E0A8-07CB-0711-DD74D6F02B77}"/>
              </a:ext>
            </a:extLst>
          </p:cNvPr>
          <p:cNvSpPr txBox="1"/>
          <p:nvPr/>
        </p:nvSpPr>
        <p:spPr>
          <a:xfrm>
            <a:off x="1881795" y="4128490"/>
            <a:ext cx="538039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Ken’s dream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be a teacher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E75221A-8069-FEF0-325D-864C9C642C6E}"/>
              </a:ext>
            </a:extLst>
          </p:cNvPr>
          <p:cNvSpPr txBox="1"/>
          <p:nvPr/>
        </p:nvSpPr>
        <p:spPr>
          <a:xfrm>
            <a:off x="1266647" y="690490"/>
            <a:ext cx="66106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ケンの夢は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先生に なること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Ken’s dream is to be a teacher.">
            <a:hlinkClick r:id="" action="ppaction://media"/>
            <a:extLst>
              <a:ext uri="{FF2B5EF4-FFF2-40B4-BE49-F238E27FC236}">
                <a16:creationId xmlns:a16="http://schemas.microsoft.com/office/drawing/2014/main" id="{350A39A7-651F-B158-BD51-9FE5852208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38263" y="2081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1330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B8C39-CF4E-A177-AFF4-DD2C661FB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A1DCD17-B48B-D9DC-1FB3-206DE3FCCF3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E0CD6B-37FC-4751-0130-94D93342125F}"/>
              </a:ext>
            </a:extLst>
          </p:cNvPr>
          <p:cNvSpPr txBox="1"/>
          <p:nvPr/>
        </p:nvSpPr>
        <p:spPr>
          <a:xfrm>
            <a:off x="1424994" y="2409490"/>
            <a:ext cx="629401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Ken’s dream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[b-] a teacher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Ken’s dream is to be a teacher.">
            <a:hlinkClick r:id="" action="ppaction://media"/>
            <a:extLst>
              <a:ext uri="{FF2B5EF4-FFF2-40B4-BE49-F238E27FC236}">
                <a16:creationId xmlns:a16="http://schemas.microsoft.com/office/drawing/2014/main" id="{A2DA78D0-4912-76AF-7EF7-BC97D713B4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38263" y="2081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3980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E20A7-1A46-84F2-E585-55D85EF48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D0A66B0-7CD4-7F06-5702-B5DC69F6C19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0B74465-608E-8816-2B33-F32AEE141C99}"/>
              </a:ext>
            </a:extLst>
          </p:cNvPr>
          <p:cNvSpPr txBox="1"/>
          <p:nvPr/>
        </p:nvSpPr>
        <p:spPr>
          <a:xfrm>
            <a:off x="1293549" y="2321004"/>
            <a:ext cx="655690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ケンの夢は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先生に なること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Ken’s dream is to be a teacher.">
            <a:hlinkClick r:id="" action="ppaction://media"/>
            <a:extLst>
              <a:ext uri="{FF2B5EF4-FFF2-40B4-BE49-F238E27FC236}">
                <a16:creationId xmlns:a16="http://schemas.microsoft.com/office/drawing/2014/main" id="{6E4A2B26-4E5C-B2CC-DC7A-71310FB591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38263" y="2081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1380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04EE0-8A81-8B4E-DAE4-C93D2850C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9EA99E7-8569-7531-113E-6F9076185D4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6A18E6C-DDFD-67F8-FB1A-380C340EF84C}"/>
              </a:ext>
            </a:extLst>
          </p:cNvPr>
          <p:cNvSpPr txBox="1"/>
          <p:nvPr/>
        </p:nvSpPr>
        <p:spPr>
          <a:xfrm>
            <a:off x="1881795" y="4128490"/>
            <a:ext cx="538039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Mary’s dream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be a dentist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7F81039-9542-2DC3-A5A4-18775A48AF4A}"/>
              </a:ext>
            </a:extLst>
          </p:cNvPr>
          <p:cNvSpPr txBox="1"/>
          <p:nvPr/>
        </p:nvSpPr>
        <p:spPr>
          <a:xfrm>
            <a:off x="907637" y="690490"/>
            <a:ext cx="732871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メアリーの夢は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歯医者に なること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Mary’s dream is to be a dentist.">
            <a:hlinkClick r:id="" action="ppaction://media"/>
            <a:extLst>
              <a:ext uri="{FF2B5EF4-FFF2-40B4-BE49-F238E27FC236}">
                <a16:creationId xmlns:a16="http://schemas.microsoft.com/office/drawing/2014/main" id="{BC4559B0-0A2A-360E-C4FF-2B52957B74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7125" y="1176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842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83622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43557-9EFC-6B14-B5E5-C9C8B1D56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82661B8-8D08-1D7E-3A21-BDFD5DE15F4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4431E7C-DA31-78BD-E78E-23C651E990CB}"/>
              </a:ext>
            </a:extLst>
          </p:cNvPr>
          <p:cNvSpPr txBox="1"/>
          <p:nvPr/>
        </p:nvSpPr>
        <p:spPr>
          <a:xfrm>
            <a:off x="1424994" y="2409490"/>
            <a:ext cx="629401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Mary’s [d----]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[b-] a dentist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Mary’s dream is to be a dentist.">
            <a:hlinkClick r:id="" action="ppaction://media"/>
            <a:extLst>
              <a:ext uri="{FF2B5EF4-FFF2-40B4-BE49-F238E27FC236}">
                <a16:creationId xmlns:a16="http://schemas.microsoft.com/office/drawing/2014/main" id="{EB3AA621-2582-2E23-72B1-69C9458B99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7125" y="1176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318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3B833-B3CA-6C8A-D693-3D40EB293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AA2B363-BF01-00C6-8D64-E95C02EDCC9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F8D9938-E36D-9D9C-BD2C-DBDE0868FA6D}"/>
              </a:ext>
            </a:extLst>
          </p:cNvPr>
          <p:cNvSpPr txBox="1"/>
          <p:nvPr/>
        </p:nvSpPr>
        <p:spPr>
          <a:xfrm>
            <a:off x="966813" y="2321004"/>
            <a:ext cx="72103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メアリーの夢は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歯医者に なること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Mary’s dream is to be a dentist.">
            <a:hlinkClick r:id="" action="ppaction://media"/>
            <a:extLst>
              <a:ext uri="{FF2B5EF4-FFF2-40B4-BE49-F238E27FC236}">
                <a16:creationId xmlns:a16="http://schemas.microsoft.com/office/drawing/2014/main" id="{078089EC-B431-9943-8C83-C69C2EA8D2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7125" y="1176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4608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0DC1E-1418-7E79-4392-F124C58BB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D199D9C-CFF8-FF64-BABF-36F4E43E58C7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97723D8-1B0E-BF8B-70BC-7EF191BBC8DD}"/>
              </a:ext>
            </a:extLst>
          </p:cNvPr>
          <p:cNvSpPr txBox="1"/>
          <p:nvPr/>
        </p:nvSpPr>
        <p:spPr>
          <a:xfrm>
            <a:off x="1699305" y="4128490"/>
            <a:ext cx="574537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job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teach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science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E6DF999-5C34-ED06-C02C-B17806393E57}"/>
              </a:ext>
            </a:extLst>
          </p:cNvPr>
          <p:cNvSpPr txBox="1"/>
          <p:nvPr/>
        </p:nvSpPr>
        <p:spPr>
          <a:xfrm>
            <a:off x="972182" y="690490"/>
            <a:ext cx="719962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私の仕事は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理科を </a:t>
            </a: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教える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My job is to teach science.">
            <a:hlinkClick r:id="" action="ppaction://media"/>
            <a:extLst>
              <a:ext uri="{FF2B5EF4-FFF2-40B4-BE49-F238E27FC236}">
                <a16:creationId xmlns:a16="http://schemas.microsoft.com/office/drawing/2014/main" id="{AF7221D9-4776-7ABC-765D-16C5E90B2C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50925" y="2327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5723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726F1-DE90-4783-EE3F-D98E3C241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C33E031-6B66-6030-2249-44C63272F7D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6C19BF0-1F8A-273C-80BD-8368F766D216}"/>
              </a:ext>
            </a:extLst>
          </p:cNvPr>
          <p:cNvSpPr txBox="1"/>
          <p:nvPr/>
        </p:nvSpPr>
        <p:spPr>
          <a:xfrm>
            <a:off x="1424994" y="2409490"/>
            <a:ext cx="629401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[j--]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t----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science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My job is to teach science.">
            <a:hlinkClick r:id="" action="ppaction://media"/>
            <a:extLst>
              <a:ext uri="{FF2B5EF4-FFF2-40B4-BE49-F238E27FC236}">
                <a16:creationId xmlns:a16="http://schemas.microsoft.com/office/drawing/2014/main" id="{1262CBD0-D703-EEBD-CB5F-08B97D8E2E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50925" y="2327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2205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3E7D8-5B1E-7E46-1E7E-8DDB73F02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0ECB716-8E1E-7A2C-3700-A761AA31760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7CC44C-8A11-1CF2-CAA1-711C22F5886D}"/>
              </a:ext>
            </a:extLst>
          </p:cNvPr>
          <p:cNvSpPr txBox="1"/>
          <p:nvPr/>
        </p:nvSpPr>
        <p:spPr>
          <a:xfrm>
            <a:off x="950677" y="2321004"/>
            <a:ext cx="72426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私の仕事は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理科を </a:t>
            </a: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教える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My job is to teach science.">
            <a:hlinkClick r:id="" action="ppaction://media"/>
            <a:extLst>
              <a:ext uri="{FF2B5EF4-FFF2-40B4-BE49-F238E27FC236}">
                <a16:creationId xmlns:a16="http://schemas.microsoft.com/office/drawing/2014/main" id="{2FA21D3E-B62A-DC89-4AD7-078C0CE821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50925" y="2327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047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47781-1A95-02A9-EDFA-7AB9605E6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8C2DA2A-3634-2B09-006B-5F0A44E729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5746" b="8050"/>
          <a:stretch/>
        </p:blipFill>
        <p:spPr>
          <a:xfrm>
            <a:off x="291931" y="717416"/>
            <a:ext cx="8560800" cy="824023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12F9C40-5B8E-8374-FD1B-0824E1612CEF}"/>
              </a:ext>
            </a:extLst>
          </p:cNvPr>
          <p:cNvSpPr/>
          <p:nvPr/>
        </p:nvSpPr>
        <p:spPr>
          <a:xfrm>
            <a:off x="0" y="2101984"/>
            <a:ext cx="9144000" cy="4756016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10B5052-5FDF-3A91-8BBB-0B1FACDD6AA6}"/>
              </a:ext>
            </a:extLst>
          </p:cNvPr>
          <p:cNvSpPr txBox="1"/>
          <p:nvPr/>
        </p:nvSpPr>
        <p:spPr>
          <a:xfrm>
            <a:off x="537493" y="2210934"/>
            <a:ext cx="8069014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make a cake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easy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は形式主語で、文の構造を整えるはたらきです。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実際の意味をもちません。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make a cake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は「ケーキを作ること」という意味で、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名詞として扱っています。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make a cake = easy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easy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主語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make a cake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の難易度を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説明する補語になっています。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AD95D249-1098-5EB4-EE55-61E39F480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9F6350B-44E3-C7B1-2151-04D90C31E018}"/>
              </a:ext>
            </a:extLst>
          </p:cNvPr>
          <p:cNvSpPr txBox="1"/>
          <p:nvPr/>
        </p:nvSpPr>
        <p:spPr>
          <a:xfrm>
            <a:off x="1032443" y="1551476"/>
            <a:ext cx="4284624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彼女にとってケーキを作ることは簡単です。</a:t>
            </a:r>
          </a:p>
        </p:txBody>
      </p:sp>
    </p:spTree>
    <p:extLst>
      <p:ext uri="{BB962C8B-B14F-4D97-AF65-F5344CB8AC3E}">
        <p14:creationId xmlns:p14="http://schemas.microsoft.com/office/powerpoint/2010/main" val="3093472214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6822E-B88F-8D8F-FD9F-243072A7C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F7870F2-FD21-FD11-9429-4A0DE7F8E122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6D67B3C-DFB4-5D89-49F9-48B3F0648CDE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B347617-EB2A-82E4-2BCE-6AD100400A3F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85A9B0-FEA9-3796-3BBF-6B3F3124F4E0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066B7F76-4E90-98AC-2C45-83396714AD3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102612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AA919-97D4-5FCC-D05C-2F1DC6B2A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22419B8-CD0A-6E6E-9C24-6AE37D2451A7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731AEA8-904E-52DD-4F6A-63F499F6C598}"/>
              </a:ext>
            </a:extLst>
          </p:cNvPr>
          <p:cNvSpPr txBox="1"/>
          <p:nvPr/>
        </p:nvSpPr>
        <p:spPr>
          <a:xfrm>
            <a:off x="1683169" y="4128490"/>
            <a:ext cx="577765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easy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for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her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make a cake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8A1ACC-9669-F74E-AC3E-AB5CEE92D890}"/>
              </a:ext>
            </a:extLst>
          </p:cNvPr>
          <p:cNvSpPr txBox="1"/>
          <p:nvPr/>
        </p:nvSpPr>
        <p:spPr>
          <a:xfrm>
            <a:off x="711310" y="690490"/>
            <a:ext cx="77213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簡単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彼女にとって</a:t>
            </a:r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ケーキを 作ることは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t is easy  for her to make a cake.">
            <a:hlinkClick r:id="" action="ppaction://media"/>
            <a:extLst>
              <a:ext uri="{FF2B5EF4-FFF2-40B4-BE49-F238E27FC236}">
                <a16:creationId xmlns:a16="http://schemas.microsoft.com/office/drawing/2014/main" id="{3382D652-A153-3B0A-79CB-E4547AF53C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63663" y="2301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4318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1CCD9-B99A-8B49-9E84-4874B52E6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BF71222-4707-1E6B-EC09-BBC41ECABFE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39575EB-EDE2-7452-F28F-3968D370F95B}"/>
              </a:ext>
            </a:extLst>
          </p:cNvPr>
          <p:cNvSpPr txBox="1"/>
          <p:nvPr/>
        </p:nvSpPr>
        <p:spPr>
          <a:xfrm>
            <a:off x="943781" y="2409490"/>
            <a:ext cx="725643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[I-]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easy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[f--]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her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[m---] a cake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t is easy  for her to make a cake.">
            <a:hlinkClick r:id="" action="ppaction://media"/>
            <a:extLst>
              <a:ext uri="{FF2B5EF4-FFF2-40B4-BE49-F238E27FC236}">
                <a16:creationId xmlns:a16="http://schemas.microsoft.com/office/drawing/2014/main" id="{0DDEE91F-2AF9-1AF9-EE8A-0F98C09046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63663" y="2301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0252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97903-FDC2-5BC2-0511-F295518B5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2DF26B8-5749-4977-DEDC-F28CC339AAA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2FB4999-9EBC-A0E0-C63B-F948571EA5F6}"/>
              </a:ext>
            </a:extLst>
          </p:cNvPr>
          <p:cNvSpPr txBox="1"/>
          <p:nvPr/>
        </p:nvSpPr>
        <p:spPr>
          <a:xfrm>
            <a:off x="809453" y="2321004"/>
            <a:ext cx="77643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簡単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彼女にとって</a:t>
            </a:r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ケーキを 作ることは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It is easy  for her to make a cake.">
            <a:hlinkClick r:id="" action="ppaction://media"/>
            <a:extLst>
              <a:ext uri="{FF2B5EF4-FFF2-40B4-BE49-F238E27FC236}">
                <a16:creationId xmlns:a16="http://schemas.microsoft.com/office/drawing/2014/main" id="{76038BBA-EE13-6893-9062-D6F011AB04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63663" y="2301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7212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07F4B-0089-0A1A-82B5-4D7A90997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5DDA79B-8CC9-8AB4-794D-6346078E895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37B8A2-0DC1-10FA-D6EC-069DED088347}"/>
              </a:ext>
            </a:extLst>
          </p:cNvPr>
          <p:cNvSpPr txBox="1"/>
          <p:nvPr/>
        </p:nvSpPr>
        <p:spPr>
          <a:xfrm>
            <a:off x="1610503" y="4128490"/>
            <a:ext cx="592298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brother</a:t>
            </a: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wants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visit France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F25122-3A63-6088-95FB-1E6AF086672D}"/>
              </a:ext>
            </a:extLst>
          </p:cNvPr>
          <p:cNvSpPr txBox="1"/>
          <p:nvPr/>
        </p:nvSpPr>
        <p:spPr>
          <a:xfrm>
            <a:off x="736668" y="690490"/>
            <a:ext cx="767065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私の兄は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したいです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フランスを 訪れることを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My brother wants to visit France.">
            <a:hlinkClick r:id="" action="ppaction://media"/>
            <a:extLst>
              <a:ext uri="{FF2B5EF4-FFF2-40B4-BE49-F238E27FC236}">
                <a16:creationId xmlns:a16="http://schemas.microsoft.com/office/drawing/2014/main" id="{736DE954-CDED-DC00-5A1C-5EBBFF914D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25525" y="1090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0772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20814-07F2-41A3-3E84-14ED5B793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8DBBF7A-E0DA-139C-4420-770DC9376EBE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A1AE24-1F5C-9520-F965-F4F8C0B69B5C}"/>
              </a:ext>
            </a:extLst>
          </p:cNvPr>
          <p:cNvSpPr txBox="1"/>
          <p:nvPr/>
        </p:nvSpPr>
        <p:spPr>
          <a:xfrm>
            <a:off x="1223481" y="4128490"/>
            <a:ext cx="669703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easy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for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Satoru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ride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a bike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69D47A9-A222-F24A-5B5A-62D96426D87A}"/>
              </a:ext>
            </a:extLst>
          </p:cNvPr>
          <p:cNvSpPr txBox="1"/>
          <p:nvPr/>
        </p:nvSpPr>
        <p:spPr>
          <a:xfrm>
            <a:off x="398685" y="690490"/>
            <a:ext cx="83466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簡単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サトルにとって</a:t>
            </a:r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自転車に </a:t>
            </a: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乗る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ことは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t is easy  for Satoru to ride a bike.">
            <a:hlinkClick r:id="" action="ppaction://media"/>
            <a:extLst>
              <a:ext uri="{FF2B5EF4-FFF2-40B4-BE49-F238E27FC236}">
                <a16:creationId xmlns:a16="http://schemas.microsoft.com/office/drawing/2014/main" id="{BB75492B-6BE7-901A-6D54-A6DC545827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92263" y="1776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4884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EFF76-B88C-EFE2-519D-2DB93536A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6FA1682-99E8-E0F1-D5DD-BE6C2B68DD3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6BDE2B-E3E7-A807-321E-26A995A50DC8}"/>
              </a:ext>
            </a:extLst>
          </p:cNvPr>
          <p:cNvSpPr txBox="1"/>
          <p:nvPr/>
        </p:nvSpPr>
        <p:spPr>
          <a:xfrm>
            <a:off x="321283" y="2409490"/>
            <a:ext cx="850143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[I-]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[e---]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[f--]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Satoru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r---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a bike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t is easy  for Satoru to ride a bike.">
            <a:hlinkClick r:id="" action="ppaction://media"/>
            <a:extLst>
              <a:ext uri="{FF2B5EF4-FFF2-40B4-BE49-F238E27FC236}">
                <a16:creationId xmlns:a16="http://schemas.microsoft.com/office/drawing/2014/main" id="{03C9EF53-AEF1-7752-E7E0-02AC087AFC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92263" y="1776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2262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BDB98-92A4-EFE3-1C43-1210894A0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AA81F2D-9ACA-8F92-2B0F-97F679FD181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790185-D9C5-8724-AB46-83CF0835586E}"/>
              </a:ext>
            </a:extLst>
          </p:cNvPr>
          <p:cNvSpPr txBox="1"/>
          <p:nvPr/>
        </p:nvSpPr>
        <p:spPr>
          <a:xfrm>
            <a:off x="398685" y="2321004"/>
            <a:ext cx="83466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簡単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サトルにとって</a:t>
            </a:r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自転車に </a:t>
            </a: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乗る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ことは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t is easy  for Satoru to ride a bike.">
            <a:hlinkClick r:id="" action="ppaction://media"/>
            <a:extLst>
              <a:ext uri="{FF2B5EF4-FFF2-40B4-BE49-F238E27FC236}">
                <a16:creationId xmlns:a16="http://schemas.microsoft.com/office/drawing/2014/main" id="{7EF1AEBC-0FB5-1ED1-6CF5-B81CC2C9A2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92263" y="1776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8368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86C69-5E7D-3BAF-DC1B-F3DE336C7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E22E978-E2EB-3A81-817C-C8BD11894172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A72DC43-878F-B45B-1094-24B2F9CA844D}"/>
              </a:ext>
            </a:extLst>
          </p:cNvPr>
          <p:cNvSpPr txBox="1"/>
          <p:nvPr/>
        </p:nvSpPr>
        <p:spPr>
          <a:xfrm>
            <a:off x="950605" y="4128490"/>
            <a:ext cx="724278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important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for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us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solve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this problem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32DB1C-148C-8E2B-FB72-37F6C0928F19}"/>
              </a:ext>
            </a:extLst>
          </p:cNvPr>
          <p:cNvSpPr txBox="1"/>
          <p:nvPr/>
        </p:nvSpPr>
        <p:spPr>
          <a:xfrm>
            <a:off x="398685" y="690490"/>
            <a:ext cx="83466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重要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私たちにとって</a:t>
            </a:r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この問題を </a:t>
            </a: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解決する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ことは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t is important  for us to solve this problem.">
            <a:hlinkClick r:id="" action="ppaction://media"/>
            <a:extLst>
              <a:ext uri="{FF2B5EF4-FFF2-40B4-BE49-F238E27FC236}">
                <a16:creationId xmlns:a16="http://schemas.microsoft.com/office/drawing/2014/main" id="{76CB410B-BFCF-1D6B-DABB-CF773005B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68388" y="1285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9591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E544B-5E3C-E461-2813-CA3B96C0A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98449EA-3273-8831-91AD-031431EEAA6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8CC7535-794D-678F-D26B-33534AEF4759}"/>
              </a:ext>
            </a:extLst>
          </p:cNvPr>
          <p:cNvSpPr txBox="1"/>
          <p:nvPr/>
        </p:nvSpPr>
        <p:spPr>
          <a:xfrm>
            <a:off x="58804" y="2409490"/>
            <a:ext cx="902639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[I-]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important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[f--]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[u-]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s----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this problem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t is important  for us to solve this problem.">
            <a:hlinkClick r:id="" action="ppaction://media"/>
            <a:extLst>
              <a:ext uri="{FF2B5EF4-FFF2-40B4-BE49-F238E27FC236}">
                <a16:creationId xmlns:a16="http://schemas.microsoft.com/office/drawing/2014/main" id="{C839E7CB-BD26-A9E6-23E2-AC6D0EFA6C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68388" y="1285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6520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F421E-6174-91A5-4E2E-9F0949CFC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9D5D88E-E951-7FB1-945B-0EC8768D1E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EC0B00D-9445-8CAB-CBE5-FCD947A5967B}"/>
              </a:ext>
            </a:extLst>
          </p:cNvPr>
          <p:cNvSpPr txBox="1"/>
          <p:nvPr/>
        </p:nvSpPr>
        <p:spPr>
          <a:xfrm>
            <a:off x="398685" y="2321004"/>
            <a:ext cx="83466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重要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私たちにとって</a:t>
            </a:r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この問題を </a:t>
            </a: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解決する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ことは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It is important  for us to solve this problem.">
            <a:hlinkClick r:id="" action="ppaction://media"/>
            <a:extLst>
              <a:ext uri="{FF2B5EF4-FFF2-40B4-BE49-F238E27FC236}">
                <a16:creationId xmlns:a16="http://schemas.microsoft.com/office/drawing/2014/main" id="{C24F5436-766B-8169-DF69-EBEAABE569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68388" y="1285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3111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49544-C205-8CB1-D1D0-88722AE22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B718541-0614-BDC3-BA22-22F44FD44F1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7917891-572A-FDD9-E325-08673EAE5A31}"/>
              </a:ext>
            </a:extLst>
          </p:cNvPr>
          <p:cNvSpPr txBox="1"/>
          <p:nvPr/>
        </p:nvSpPr>
        <p:spPr>
          <a:xfrm>
            <a:off x="1403087" y="2409490"/>
            <a:ext cx="633782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brother</a:t>
            </a: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[v----] France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My brother wants to visit France.">
            <a:hlinkClick r:id="" action="ppaction://media"/>
            <a:extLst>
              <a:ext uri="{FF2B5EF4-FFF2-40B4-BE49-F238E27FC236}">
                <a16:creationId xmlns:a16="http://schemas.microsoft.com/office/drawing/2014/main" id="{17E8C3D8-7916-FB12-BDC6-E28B0D1113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25525" y="1090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789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E7163-D765-2D6E-E4E4-916A27F0E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FEB209-6B48-3650-86F1-262BDE5322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D424837-F1E4-647D-CA08-09D28DF61FE5}"/>
              </a:ext>
            </a:extLst>
          </p:cNvPr>
          <p:cNvSpPr txBox="1"/>
          <p:nvPr/>
        </p:nvSpPr>
        <p:spPr>
          <a:xfrm>
            <a:off x="731294" y="2321004"/>
            <a:ext cx="76814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私の兄は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したいです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フランスを 訪れることを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My brother wants to visit France.">
            <a:hlinkClick r:id="" action="ppaction://media"/>
            <a:extLst>
              <a:ext uri="{FF2B5EF4-FFF2-40B4-BE49-F238E27FC236}">
                <a16:creationId xmlns:a16="http://schemas.microsoft.com/office/drawing/2014/main" id="{25CF013E-3231-047D-0B1A-8A724BBF9A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25525" y="1090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053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4CC43-E3AB-A3DF-F18F-8B6D644EB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276F884-47F4-47A9-3EC0-4D96073671FE}"/>
              </a:ext>
            </a:extLst>
          </p:cNvPr>
          <p:cNvSpPr/>
          <p:nvPr/>
        </p:nvSpPr>
        <p:spPr>
          <a:xfrm>
            <a:off x="-3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E262E1B-99BD-C6EB-B32E-863E4FCBCB33}"/>
              </a:ext>
            </a:extLst>
          </p:cNvPr>
          <p:cNvSpPr txBox="1"/>
          <p:nvPr/>
        </p:nvSpPr>
        <p:spPr>
          <a:xfrm>
            <a:off x="2386622" y="4128490"/>
            <a:ext cx="437074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wants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watch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TV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8763462-C0B3-CEB8-147E-EE45EE7137CC}"/>
              </a:ext>
            </a:extLst>
          </p:cNvPr>
          <p:cNvSpPr txBox="1"/>
          <p:nvPr/>
        </p:nvSpPr>
        <p:spPr>
          <a:xfrm>
            <a:off x="1374173" y="690490"/>
            <a:ext cx="639565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したいです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テレビを </a:t>
            </a:r>
            <a:r>
              <a:rPr kumimoji="1" lang="ja-JP" altLang="en-US" sz="48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見る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He wants to watch TV.">
            <a:hlinkClick r:id="" action="ppaction://media"/>
            <a:extLst>
              <a:ext uri="{FF2B5EF4-FFF2-40B4-BE49-F238E27FC236}">
                <a16:creationId xmlns:a16="http://schemas.microsoft.com/office/drawing/2014/main" id="{39C52074-536F-1B3E-7640-EB03EBB4E8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47788" y="1243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8097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E971E-F218-A896-397D-ED2C65420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71D94EF-AF99-7712-DD51-7046AFF4C61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4467B1-23ED-9968-FEC5-98EEE9D4E797}"/>
              </a:ext>
            </a:extLst>
          </p:cNvPr>
          <p:cNvSpPr txBox="1"/>
          <p:nvPr/>
        </p:nvSpPr>
        <p:spPr>
          <a:xfrm>
            <a:off x="1965567" y="2409490"/>
            <a:ext cx="521286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w----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TV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He wants to watch TV.">
            <a:hlinkClick r:id="" action="ppaction://media"/>
            <a:extLst>
              <a:ext uri="{FF2B5EF4-FFF2-40B4-BE49-F238E27FC236}">
                <a16:creationId xmlns:a16="http://schemas.microsoft.com/office/drawing/2014/main" id="{DBF6D0BA-721C-1595-4292-329AE96C88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47788" y="1243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2182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15F96-4710-8F2D-95A6-9213EFEB1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84C8E0B-EB69-3964-35F9-7B08D0DBB02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34096AB-911D-634B-85FE-475D295C726E}"/>
              </a:ext>
            </a:extLst>
          </p:cNvPr>
          <p:cNvSpPr txBox="1"/>
          <p:nvPr/>
        </p:nvSpPr>
        <p:spPr>
          <a:xfrm>
            <a:off x="1358039" y="2321004"/>
            <a:ext cx="64279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したいです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テレビを </a:t>
            </a:r>
            <a:r>
              <a:rPr kumimoji="1" lang="ja-JP" altLang="en-US" sz="48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見る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He wants to watch TV.">
            <a:hlinkClick r:id="" action="ppaction://media"/>
            <a:extLst>
              <a:ext uri="{FF2B5EF4-FFF2-40B4-BE49-F238E27FC236}">
                <a16:creationId xmlns:a16="http://schemas.microsoft.com/office/drawing/2014/main" id="{8BE31EDE-4FA6-5562-231C-F841CCBE5A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47788" y="1243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7701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16783</TotalTime>
  <Words>1032</Words>
  <Application>Microsoft Office PowerPoint</Application>
  <PresentationFormat>画面に合わせる (4:3)</PresentationFormat>
  <Paragraphs>188</Paragraphs>
  <Slides>45</Slides>
  <Notes>36</Notes>
  <HiddenSlides>0</HiddenSlides>
  <MMClips>36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45</vt:i4>
      </vt:variant>
    </vt:vector>
  </HeadingPairs>
  <TitlesOfParts>
    <vt:vector size="52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2074</cp:revision>
  <cp:lastPrinted>2016-06-23T16:36:17Z</cp:lastPrinted>
  <dcterms:created xsi:type="dcterms:W3CDTF">2016-05-30T03:13:09Z</dcterms:created>
  <dcterms:modified xsi:type="dcterms:W3CDTF">2025-12-23T07:33:19Z</dcterms:modified>
</cp:coreProperties>
</file>