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23" r:id="rId10"/>
    <p:sldId id="3644" r:id="rId11"/>
    <p:sldId id="3524" r:id="rId12"/>
    <p:sldId id="3523" r:id="rId13"/>
    <p:sldId id="3561" r:id="rId14"/>
    <p:sldId id="3562" r:id="rId15"/>
    <p:sldId id="3563" r:id="rId16"/>
    <p:sldId id="3564" r:id="rId17"/>
    <p:sldId id="3565" r:id="rId18"/>
    <p:sldId id="3566" r:id="rId19"/>
    <p:sldId id="3567" r:id="rId20"/>
    <p:sldId id="3568" r:id="rId21"/>
    <p:sldId id="3569" r:id="rId22"/>
    <p:sldId id="3570" r:id="rId23"/>
    <p:sldId id="3573" r:id="rId24"/>
    <p:sldId id="3648" r:id="rId25"/>
    <p:sldId id="3577" r:id="rId26"/>
    <p:sldId id="3649" r:id="rId27"/>
    <p:sldId id="3650" r:id="rId28"/>
    <p:sldId id="3583" r:id="rId29"/>
    <p:sldId id="3587" r:id="rId30"/>
    <p:sldId id="3588" r:id="rId31"/>
    <p:sldId id="3589" r:id="rId32"/>
    <p:sldId id="3590" r:id="rId33"/>
    <p:sldId id="3655" r:id="rId34"/>
    <p:sldId id="3595" r:id="rId35"/>
    <p:sldId id="3609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9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0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5.mp3"/><Relationship Id="rId11" Type="http://schemas.openxmlformats.org/officeDocument/2006/relationships/image" Target="../media/image9.png"/><Relationship Id="rId5" Type="http://schemas.microsoft.com/office/2007/relationships/media" Target="../media/media15.mp3"/><Relationship Id="rId10" Type="http://schemas.openxmlformats.org/officeDocument/2006/relationships/image" Target="../media/image8.png"/><Relationship Id="rId4" Type="http://schemas.openxmlformats.org/officeDocument/2006/relationships/audio" Target="../media/media14.mp3"/><Relationship Id="rId9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7.mp3"/><Relationship Id="rId7" Type="http://schemas.openxmlformats.org/officeDocument/2006/relationships/image" Target="../media/image9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17.mp3"/><Relationship Id="rId9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9.mp3"/><Relationship Id="rId7" Type="http://schemas.openxmlformats.org/officeDocument/2006/relationships/image" Target="../media/image20.png"/><Relationship Id="rId12" Type="http://schemas.openxmlformats.org/officeDocument/2006/relationships/image" Target="../media/image2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19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png"/><Relationship Id="rId4" Type="http://schemas.openxmlformats.org/officeDocument/2006/relationships/audio" Target="../media/media19.mp3"/><Relationship Id="rId9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No.8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不定詞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名詞的用法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「夜に虹を見ることはできません」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08_05_reading_s1_1">
            <a:hlinkClick r:id="" action="ppaction://media"/>
            <a:extLst>
              <a:ext uri="{FF2B5EF4-FFF2-40B4-BE49-F238E27FC236}">
                <a16:creationId xmlns:a16="http://schemas.microsoft.com/office/drawing/2014/main" id="{23266980-7196-692C-2403-7644B8A87E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69575" y="1972575"/>
            <a:ext cx="406400" cy="406400"/>
          </a:xfrm>
          <a:prstGeom prst="rect">
            <a:avLst/>
          </a:prstGeom>
        </p:spPr>
      </p:pic>
      <p:pic>
        <p:nvPicPr>
          <p:cNvPr id="8" name="AS_G2_08_06_reading_s1_2">
            <a:hlinkClick r:id="" action="ppaction://media"/>
            <a:extLst>
              <a:ext uri="{FF2B5EF4-FFF2-40B4-BE49-F238E27FC236}">
                <a16:creationId xmlns:a16="http://schemas.microsoft.com/office/drawing/2014/main" id="{1E79CDA9-4086-127D-AD96-8571ED69662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080750" y="1972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62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96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乗算記号 7">
            <a:extLst>
              <a:ext uri="{FF2B5EF4-FFF2-40B4-BE49-F238E27FC236}">
                <a16:creationId xmlns:a16="http://schemas.microsoft.com/office/drawing/2014/main" id="{43AB9488-CD1C-1FE1-3049-97C420D8BCF2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93B6042-6591-6160-E50B-E7391CE765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48800" cy="4535441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725462" y="14280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S_G2_08_07_reading_s2">
            <a:hlinkClick r:id="" action="ppaction://media"/>
            <a:extLst>
              <a:ext uri="{FF2B5EF4-FFF2-40B4-BE49-F238E27FC236}">
                <a16:creationId xmlns:a16="http://schemas.microsoft.com/office/drawing/2014/main" id="{394BF46B-6800-4522-07D7-C010D85D51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98275" y="1768475"/>
            <a:ext cx="406400" cy="406400"/>
          </a:xfrm>
          <a:prstGeom prst="rect">
            <a:avLst/>
          </a:prstGeom>
        </p:spPr>
      </p:pic>
      <p:pic>
        <p:nvPicPr>
          <p:cNvPr id="31" name="AS_G2_08_07_reading_s2">
            <a:hlinkClick r:id="" action="ppaction://media"/>
            <a:extLst>
              <a:ext uri="{FF2B5EF4-FFF2-40B4-BE49-F238E27FC236}">
                <a16:creationId xmlns:a16="http://schemas.microsoft.com/office/drawing/2014/main" id="{2E98D39C-B95C-7327-FB86-57BCCD680A1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12550" y="883274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CF27E387-0A1D-3B4A-CAE0-D6B5527816F8}"/>
              </a:ext>
            </a:extLst>
          </p:cNvPr>
          <p:cNvCxnSpPr/>
          <p:nvPr/>
        </p:nvCxnSpPr>
        <p:spPr>
          <a:xfrm flipH="1">
            <a:off x="2873639" y="14280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9E9AECAE-D8FF-DA1C-7CFF-F01CFAD78875}"/>
              </a:ext>
            </a:extLst>
          </p:cNvPr>
          <p:cNvCxnSpPr/>
          <p:nvPr/>
        </p:nvCxnSpPr>
        <p:spPr>
          <a:xfrm flipH="1">
            <a:off x="5327914" y="14280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5903663D-4EF9-8C9B-7477-6F8820BB1927}"/>
              </a:ext>
            </a:extLst>
          </p:cNvPr>
          <p:cNvCxnSpPr/>
          <p:nvPr/>
        </p:nvCxnSpPr>
        <p:spPr>
          <a:xfrm flipH="1">
            <a:off x="7542212" y="14280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53776B33-77C2-A9B5-FDB4-0935E253DE64}"/>
              </a:ext>
            </a:extLst>
          </p:cNvPr>
          <p:cNvCxnSpPr/>
          <p:nvPr/>
        </p:nvCxnSpPr>
        <p:spPr>
          <a:xfrm flipH="1">
            <a:off x="3478212" y="20097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2DD31821-F081-5D22-FA99-C406F6B6B189}"/>
              </a:ext>
            </a:extLst>
          </p:cNvPr>
          <p:cNvCxnSpPr/>
          <p:nvPr/>
        </p:nvCxnSpPr>
        <p:spPr>
          <a:xfrm flipH="1">
            <a:off x="5815012" y="20097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E7E7B049-0333-F8AB-62FD-C2BA59B1576E}"/>
              </a:ext>
            </a:extLst>
          </p:cNvPr>
          <p:cNvCxnSpPr/>
          <p:nvPr/>
        </p:nvCxnSpPr>
        <p:spPr>
          <a:xfrm flipH="1">
            <a:off x="7042149" y="20097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FB94EBDB-9218-453D-E4D4-822EE51B67E0}"/>
              </a:ext>
            </a:extLst>
          </p:cNvPr>
          <p:cNvCxnSpPr/>
          <p:nvPr/>
        </p:nvCxnSpPr>
        <p:spPr>
          <a:xfrm flipH="1">
            <a:off x="8756649" y="20097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E8F1C7E4-3C9F-D5F2-5650-AC35A2FD86F5}"/>
              </a:ext>
            </a:extLst>
          </p:cNvPr>
          <p:cNvCxnSpPr/>
          <p:nvPr/>
        </p:nvCxnSpPr>
        <p:spPr>
          <a:xfrm flipH="1">
            <a:off x="2508249" y="264498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EF015FB3-063B-2B26-3AE3-E9278C3E61E5}"/>
              </a:ext>
            </a:extLst>
          </p:cNvPr>
          <p:cNvCxnSpPr/>
          <p:nvPr/>
        </p:nvCxnSpPr>
        <p:spPr>
          <a:xfrm flipH="1">
            <a:off x="3105149" y="264498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833B8ABB-48D9-160D-F4B0-5BC8E2913EE3}"/>
              </a:ext>
            </a:extLst>
          </p:cNvPr>
          <p:cNvCxnSpPr/>
          <p:nvPr/>
        </p:nvCxnSpPr>
        <p:spPr>
          <a:xfrm flipH="1">
            <a:off x="5128322" y="26130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DB624038-6060-681D-B05B-603994C74B35}"/>
              </a:ext>
            </a:extLst>
          </p:cNvPr>
          <p:cNvCxnSpPr/>
          <p:nvPr/>
        </p:nvCxnSpPr>
        <p:spPr>
          <a:xfrm flipH="1">
            <a:off x="7488874" y="264519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731630E7-CD47-E267-DBF9-F19CDA5E8E3D}"/>
              </a:ext>
            </a:extLst>
          </p:cNvPr>
          <p:cNvCxnSpPr/>
          <p:nvPr/>
        </p:nvCxnSpPr>
        <p:spPr>
          <a:xfrm flipH="1">
            <a:off x="8745121" y="264498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DAA2194F-E454-861F-8485-4EE51C014738}"/>
              </a:ext>
            </a:extLst>
          </p:cNvPr>
          <p:cNvCxnSpPr/>
          <p:nvPr/>
        </p:nvCxnSpPr>
        <p:spPr>
          <a:xfrm flipH="1">
            <a:off x="1429921" y="32734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88F9F7B4-57B9-313A-6438-A4FB7DBC7D34}"/>
              </a:ext>
            </a:extLst>
          </p:cNvPr>
          <p:cNvCxnSpPr/>
          <p:nvPr/>
        </p:nvCxnSpPr>
        <p:spPr>
          <a:xfrm flipH="1">
            <a:off x="3336851" y="32734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9E3DBB89-6FDF-F8F8-6AB6-03520510B218}"/>
              </a:ext>
            </a:extLst>
          </p:cNvPr>
          <p:cNvCxnSpPr/>
          <p:nvPr/>
        </p:nvCxnSpPr>
        <p:spPr>
          <a:xfrm flipH="1">
            <a:off x="4735862" y="32734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F7668A6D-B4F9-D758-53BA-FCD821F952B6}"/>
              </a:ext>
            </a:extLst>
          </p:cNvPr>
          <p:cNvCxnSpPr/>
          <p:nvPr/>
        </p:nvCxnSpPr>
        <p:spPr>
          <a:xfrm flipH="1">
            <a:off x="6029260" y="32734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4718717E-3B1C-1714-CAC2-6FEFFE8A832A}"/>
              </a:ext>
            </a:extLst>
          </p:cNvPr>
          <p:cNvCxnSpPr/>
          <p:nvPr/>
        </p:nvCxnSpPr>
        <p:spPr>
          <a:xfrm flipH="1">
            <a:off x="8780822" y="327349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4995CD1D-9206-0CE2-87B2-12E4F4092824}"/>
              </a:ext>
            </a:extLst>
          </p:cNvPr>
          <p:cNvCxnSpPr/>
          <p:nvPr/>
        </p:nvCxnSpPr>
        <p:spPr>
          <a:xfrm flipH="1">
            <a:off x="2439570" y="38609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59B35949-C40B-544B-77A1-89303110A8AB}"/>
              </a:ext>
            </a:extLst>
          </p:cNvPr>
          <p:cNvCxnSpPr/>
          <p:nvPr/>
        </p:nvCxnSpPr>
        <p:spPr>
          <a:xfrm flipH="1">
            <a:off x="4739792" y="38609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2F52018E-A50E-95C3-1C6B-96D8F2C542B9}"/>
              </a:ext>
            </a:extLst>
          </p:cNvPr>
          <p:cNvCxnSpPr/>
          <p:nvPr/>
        </p:nvCxnSpPr>
        <p:spPr>
          <a:xfrm flipH="1">
            <a:off x="8105292" y="38609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8E7FD1D5-A448-6434-8B53-9449183C1A14}"/>
              </a:ext>
            </a:extLst>
          </p:cNvPr>
          <p:cNvCxnSpPr/>
          <p:nvPr/>
        </p:nvCxnSpPr>
        <p:spPr>
          <a:xfrm flipH="1">
            <a:off x="1031392" y="44959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1F2B6473-A404-14C8-6EDB-BEFE8915DA43}"/>
              </a:ext>
            </a:extLst>
          </p:cNvPr>
          <p:cNvCxnSpPr/>
          <p:nvPr/>
        </p:nvCxnSpPr>
        <p:spPr>
          <a:xfrm flipH="1">
            <a:off x="3232148" y="44959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E93080AE-2C09-7E1C-3A2A-7D6ADAAD15EE}"/>
              </a:ext>
            </a:extLst>
          </p:cNvPr>
          <p:cNvCxnSpPr/>
          <p:nvPr/>
        </p:nvCxnSpPr>
        <p:spPr>
          <a:xfrm flipH="1">
            <a:off x="6686548" y="449594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09429788-136E-8399-E363-3C603074CA80}"/>
              </a:ext>
            </a:extLst>
          </p:cNvPr>
          <p:cNvCxnSpPr/>
          <p:nvPr/>
        </p:nvCxnSpPr>
        <p:spPr>
          <a:xfrm flipH="1">
            <a:off x="1659201" y="50844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E3C66C31-7480-CF1B-0D85-52EDB053DE4D}"/>
              </a:ext>
            </a:extLst>
          </p:cNvPr>
          <p:cNvCxnSpPr/>
          <p:nvPr/>
        </p:nvCxnSpPr>
        <p:spPr>
          <a:xfrm flipH="1">
            <a:off x="2928221" y="508448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1210319B-D154-D260-F54C-A3948E4592E0}"/>
              </a:ext>
            </a:extLst>
          </p:cNvPr>
          <p:cNvCxnSpPr/>
          <p:nvPr/>
        </p:nvCxnSpPr>
        <p:spPr>
          <a:xfrm flipH="1">
            <a:off x="5940147" y="508448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BFD8DFC9-8A98-637C-3085-2B29C7391408}"/>
              </a:ext>
            </a:extLst>
          </p:cNvPr>
          <p:cNvCxnSpPr/>
          <p:nvPr/>
        </p:nvCxnSpPr>
        <p:spPr>
          <a:xfrm flipH="1">
            <a:off x="7718147" y="508448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637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163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CBCCA1E-885A-DC38-35D7-21AC212D58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748" y="648740"/>
            <a:ext cx="6930000" cy="6126465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08_10_reading_s3">
            <a:hlinkClick r:id="" action="ppaction://media"/>
            <a:extLst>
              <a:ext uri="{FF2B5EF4-FFF2-40B4-BE49-F238E27FC236}">
                <a16:creationId xmlns:a16="http://schemas.microsoft.com/office/drawing/2014/main" id="{9D76D036-10B9-66E5-C546-8317F7293A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48548" y="917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918B943-E1AA-FBB8-08F9-92E9DF11D289}"/>
              </a:ext>
            </a:extLst>
          </p:cNvPr>
          <p:cNvSpPr/>
          <p:nvPr/>
        </p:nvSpPr>
        <p:spPr>
          <a:xfrm>
            <a:off x="666443" y="3251769"/>
            <a:ext cx="406792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5C8B1FA-9F62-CB8D-69AC-639CC2E33738}"/>
              </a:ext>
            </a:extLst>
          </p:cNvPr>
          <p:cNvSpPr/>
          <p:nvPr/>
        </p:nvSpPr>
        <p:spPr>
          <a:xfrm>
            <a:off x="863833" y="2551462"/>
            <a:ext cx="205028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DC6000-DC47-7C91-DB41-66B6F66FCA75}"/>
              </a:ext>
            </a:extLst>
          </p:cNvPr>
          <p:cNvSpPr/>
          <p:nvPr/>
        </p:nvSpPr>
        <p:spPr>
          <a:xfrm>
            <a:off x="704360" y="2849983"/>
            <a:ext cx="689285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551133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P.62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・不定詞は、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〈to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＋動詞の原形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の形で表す。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・名詞的用法は、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名詞（①主語、②動詞の目的語、③補語）の働きをし、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「～すること」という意味になる。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1" grpId="0" animBg="1"/>
      <p:bldP spid="9" grpId="0" animBg="1"/>
      <p:bldP spid="10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B97BA06-979A-CD09-CDA4-3B00177C9F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26465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1792921-E6E2-056D-1660-4F7F6CEF27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26465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02FF5A6-F1C1-2625-0E2D-B19B861D92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90400" cy="6119958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82E0602-97F5-C737-C17F-F8C890FCB4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159001"/>
            <a:ext cx="8586000" cy="4824240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08_01_kihon">
            <a:hlinkClick r:id="" action="ppaction://media"/>
            <a:extLst>
              <a:ext uri="{FF2B5EF4-FFF2-40B4-BE49-F238E27FC236}">
                <a16:creationId xmlns:a16="http://schemas.microsoft.com/office/drawing/2014/main" id="{FCACA498-E17F-9180-EB5D-8385FA03FD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31400" y="2025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8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11F3B9C-90D0-9C1C-0818-938DDEFA1D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2" y="1872128"/>
            <a:ext cx="8762400" cy="4521582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3605782" y="1824195"/>
            <a:ext cx="366400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 take   pictures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2_08_11_reading_s6_1">
            <a:hlinkClick r:id="" action="ppaction://media"/>
            <a:extLst>
              <a:ext uri="{FF2B5EF4-FFF2-40B4-BE49-F238E27FC236}">
                <a16:creationId xmlns:a16="http://schemas.microsoft.com/office/drawing/2014/main" id="{6E232999-1697-341B-E73D-3AE8981D95A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86975" y="1120775"/>
            <a:ext cx="406400" cy="406400"/>
          </a:xfrm>
          <a:prstGeom prst="rect">
            <a:avLst/>
          </a:prstGeom>
        </p:spPr>
      </p:pic>
      <p:pic>
        <p:nvPicPr>
          <p:cNvPr id="8" name="AS_G2_08_12_reading_s6_2">
            <a:hlinkClick r:id="" action="ppaction://media"/>
            <a:extLst>
              <a:ext uri="{FF2B5EF4-FFF2-40B4-BE49-F238E27FC236}">
                <a16:creationId xmlns:a16="http://schemas.microsoft.com/office/drawing/2014/main" id="{9B451EF2-7DE5-6E0C-C2D9-846C19155BD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68268" y="1872128"/>
            <a:ext cx="406400" cy="406400"/>
          </a:xfrm>
          <a:prstGeom prst="rect">
            <a:avLst/>
          </a:prstGeom>
        </p:spPr>
      </p:pic>
      <p:pic>
        <p:nvPicPr>
          <p:cNvPr id="9" name="AS_G2_08_11_reading_s6_1">
            <a:hlinkClick r:id="" action="ppaction://media"/>
            <a:extLst>
              <a:ext uri="{FF2B5EF4-FFF2-40B4-BE49-F238E27FC236}">
                <a16:creationId xmlns:a16="http://schemas.microsoft.com/office/drawing/2014/main" id="{EB45DB01-A80D-F7BD-F5DA-3E6A58AB779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65436" y="2677368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F1EC076-0359-489A-A5E1-CAA1C5B3D415}"/>
              </a:ext>
            </a:extLst>
          </p:cNvPr>
          <p:cNvSpPr txBox="1"/>
          <p:nvPr/>
        </p:nvSpPr>
        <p:spPr>
          <a:xfrm>
            <a:off x="1311646" y="2282131"/>
            <a:ext cx="181255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  be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A3B819D-892C-48D2-FBA7-7A0586FD9D57}"/>
              </a:ext>
            </a:extLst>
          </p:cNvPr>
          <p:cNvSpPr txBox="1"/>
          <p:nvPr/>
        </p:nvSpPr>
        <p:spPr>
          <a:xfrm>
            <a:off x="7894359" y="2282131"/>
            <a:ext cx="76929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2C73D04B-168D-413D-C17D-2B620E2F895E}"/>
              </a:ext>
            </a:extLst>
          </p:cNvPr>
          <p:cNvSpPr txBox="1"/>
          <p:nvPr/>
        </p:nvSpPr>
        <p:spPr>
          <a:xfrm>
            <a:off x="662548" y="2740067"/>
            <a:ext cx="9154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take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7148B390-8A13-E02D-7437-D2D868DEFA09}"/>
              </a:ext>
            </a:extLst>
          </p:cNvPr>
          <p:cNvSpPr txBox="1"/>
          <p:nvPr/>
        </p:nvSpPr>
        <p:spPr>
          <a:xfrm>
            <a:off x="1754490" y="3220270"/>
            <a:ext cx="56835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B4901284-59EE-149B-F417-479AC211AAD0}"/>
              </a:ext>
            </a:extLst>
          </p:cNvPr>
          <p:cNvSpPr txBox="1"/>
          <p:nvPr/>
        </p:nvSpPr>
        <p:spPr>
          <a:xfrm>
            <a:off x="4811223" y="3220270"/>
            <a:ext cx="188117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 see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AA88E704-FF6F-37FE-0EF7-0B2CF95AAEB6}"/>
              </a:ext>
            </a:extLst>
          </p:cNvPr>
          <p:cNvSpPr txBox="1"/>
          <p:nvPr/>
        </p:nvSpPr>
        <p:spPr>
          <a:xfrm>
            <a:off x="3430057" y="3704531"/>
            <a:ext cx="11419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might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0E0647D3-DE1C-6B84-D5AE-ACC2FE77449E}"/>
              </a:ext>
            </a:extLst>
          </p:cNvPr>
          <p:cNvSpPr txBox="1"/>
          <p:nvPr/>
        </p:nvSpPr>
        <p:spPr>
          <a:xfrm>
            <a:off x="4003050" y="4162467"/>
            <a:ext cx="9753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lucky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EA1BF28C-4E87-5C22-5993-04F0091D632F}"/>
              </a:ext>
            </a:extLst>
          </p:cNvPr>
          <p:cNvSpPr txBox="1"/>
          <p:nvPr/>
        </p:nvSpPr>
        <p:spPr>
          <a:xfrm>
            <a:off x="1563691" y="4624103"/>
            <a:ext cx="9753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dark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D44E374E-AF13-0335-AC72-D53546B863A2}"/>
              </a:ext>
            </a:extLst>
          </p:cNvPr>
          <p:cNvSpPr txBox="1"/>
          <p:nvPr/>
        </p:nvSpPr>
        <p:spPr>
          <a:xfrm>
            <a:off x="4538871" y="5100606"/>
            <a:ext cx="9753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bring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35B42F34-6E32-B37A-78F6-ABECFDE9E566}"/>
              </a:ext>
            </a:extLst>
          </p:cNvPr>
          <p:cNvSpPr txBox="1"/>
          <p:nvPr/>
        </p:nvSpPr>
        <p:spPr>
          <a:xfrm>
            <a:off x="785967" y="5588158"/>
            <a:ext cx="341773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       to       take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69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62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693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24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08_14_reading_s7_1">
            <a:hlinkClick r:id="" action="ppaction://media"/>
            <a:extLst>
              <a:ext uri="{FF2B5EF4-FFF2-40B4-BE49-F238E27FC236}">
                <a16:creationId xmlns:a16="http://schemas.microsoft.com/office/drawing/2014/main" id="{9E579D67-4C73-E819-DAA5-820794A33A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001375" y="3063875"/>
            <a:ext cx="406400" cy="406400"/>
          </a:xfrm>
          <a:prstGeom prst="rect">
            <a:avLst/>
          </a:prstGeom>
        </p:spPr>
      </p:pic>
      <p:pic>
        <p:nvPicPr>
          <p:cNvPr id="3" name="AS_G2_08_15_reading_s7_2">
            <a:hlinkClick r:id="" action="ppaction://media"/>
            <a:extLst>
              <a:ext uri="{FF2B5EF4-FFF2-40B4-BE49-F238E27FC236}">
                <a16:creationId xmlns:a16="http://schemas.microsoft.com/office/drawing/2014/main" id="{91ACAAB9-A57C-E5EA-02FE-2516B0F53E0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001375" y="394856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17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63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08_16_reading_s8_1">
            <a:hlinkClick r:id="" action="ppaction://media"/>
            <a:extLst>
              <a:ext uri="{FF2B5EF4-FFF2-40B4-BE49-F238E27FC236}">
                <a16:creationId xmlns:a16="http://schemas.microsoft.com/office/drawing/2014/main" id="{78043694-C71D-737E-1BFD-C9B9A561C7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925175" y="320675"/>
            <a:ext cx="406400" cy="406400"/>
          </a:xfrm>
          <a:prstGeom prst="rect">
            <a:avLst/>
          </a:prstGeom>
        </p:spPr>
      </p:pic>
      <p:pic>
        <p:nvPicPr>
          <p:cNvPr id="25" name="AS_G2_08_17_reading_s8_2">
            <a:hlinkClick r:id="" action="ppaction://media"/>
            <a:extLst>
              <a:ext uri="{FF2B5EF4-FFF2-40B4-BE49-F238E27FC236}">
                <a16:creationId xmlns:a16="http://schemas.microsoft.com/office/drawing/2014/main" id="{2781645A-BCB0-1833-72BA-99FF024B875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925175" y="91077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633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9667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P.63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～（～することを）したいです。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D3492AB-5DAE-05FE-5FF5-1DCD1DB6E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591030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62E3780C-18AE-2B70-4D13-D7528F0F98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3" y="1097308"/>
            <a:ext cx="8712000" cy="5591030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326339" y="3330142"/>
            <a:ext cx="3950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        to         be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AS_G2_08_03_kihon_t_1">
            <a:hlinkClick r:id="" action="ppaction://media"/>
            <a:extLst>
              <a:ext uri="{FF2B5EF4-FFF2-40B4-BE49-F238E27FC236}">
                <a16:creationId xmlns:a16="http://schemas.microsoft.com/office/drawing/2014/main" id="{2A23E159-24BF-053D-116D-FFDEA2B2856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385675" y="2443163"/>
            <a:ext cx="406400" cy="406400"/>
          </a:xfrm>
          <a:prstGeom prst="rect">
            <a:avLst/>
          </a:prstGeom>
        </p:spPr>
      </p:pic>
      <p:pic>
        <p:nvPicPr>
          <p:cNvPr id="12" name="AS_G2_08_03_kihon_t_1">
            <a:hlinkClick r:id="" action="ppaction://media"/>
            <a:extLst>
              <a:ext uri="{FF2B5EF4-FFF2-40B4-BE49-F238E27FC236}">
                <a16:creationId xmlns:a16="http://schemas.microsoft.com/office/drawing/2014/main" id="{8FEFBDA6-7A5C-8181-BB6A-70FB884CA67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385675" y="1220261"/>
            <a:ext cx="406400" cy="40640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E3B08DD-5B7D-F5A8-B26D-1D6B15D863E9}"/>
              </a:ext>
            </a:extLst>
          </p:cNvPr>
          <p:cNvSpPr txBox="1"/>
          <p:nvPr/>
        </p:nvSpPr>
        <p:spPr>
          <a:xfrm>
            <a:off x="1326339" y="4538104"/>
            <a:ext cx="3950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        to        go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B67300C-D359-46E7-4714-C56FC6112284}"/>
              </a:ext>
            </a:extLst>
          </p:cNvPr>
          <p:cNvSpPr txBox="1"/>
          <p:nvPr/>
        </p:nvSpPr>
        <p:spPr>
          <a:xfrm>
            <a:off x="1326339" y="5760692"/>
            <a:ext cx="3950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        to         fly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7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9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9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DF57DB56-6597-618C-3A6C-04344D2C9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591030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A8E1502-A2D7-5A4A-4D27-758BE595DA50}"/>
              </a:ext>
            </a:extLst>
          </p:cNvPr>
          <p:cNvSpPr txBox="1"/>
          <p:nvPr/>
        </p:nvSpPr>
        <p:spPr>
          <a:xfrm>
            <a:off x="1326339" y="3330142"/>
            <a:ext cx="3950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        to         be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C6B56FD-04F9-5E6D-2813-F0B166A04F82}"/>
              </a:ext>
            </a:extLst>
          </p:cNvPr>
          <p:cNvSpPr txBox="1"/>
          <p:nvPr/>
        </p:nvSpPr>
        <p:spPr>
          <a:xfrm>
            <a:off x="1326339" y="4538104"/>
            <a:ext cx="3950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        to        go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976C930-EE98-BA1B-441D-711DADD93928}"/>
              </a:ext>
            </a:extLst>
          </p:cNvPr>
          <p:cNvSpPr txBox="1"/>
          <p:nvPr/>
        </p:nvSpPr>
        <p:spPr>
          <a:xfrm>
            <a:off x="1326339" y="5760692"/>
            <a:ext cx="3950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        to         fly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A0DD8E94-F101-649B-20A0-F1FBCBEBFF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9" y="1382198"/>
            <a:ext cx="8877600" cy="278208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want to teach math to students.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12" name="AS_G2_08_04_kihon_t_2">
            <a:hlinkClick r:id="" action="ppaction://media"/>
            <a:extLst>
              <a:ext uri="{FF2B5EF4-FFF2-40B4-BE49-F238E27FC236}">
                <a16:creationId xmlns:a16="http://schemas.microsoft.com/office/drawing/2014/main" id="{153DD65C-59C1-E4C2-16D0-219FC0EB9E6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87163" y="242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5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358783" y="210403"/>
            <a:ext cx="871895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64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68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16786</TotalTime>
  <Words>646</Words>
  <Application>Microsoft Office PowerPoint</Application>
  <PresentationFormat>画面に合わせる (4:3)</PresentationFormat>
  <Paragraphs>116</Paragraphs>
  <Slides>35</Slides>
  <Notes>0</Notes>
  <HiddenSlides>0</HiddenSlides>
  <MMClips>39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2074</cp:revision>
  <cp:lastPrinted>2016-06-23T16:36:17Z</cp:lastPrinted>
  <dcterms:created xsi:type="dcterms:W3CDTF">2016-05-30T03:13:09Z</dcterms:created>
  <dcterms:modified xsi:type="dcterms:W3CDTF">2025-12-23T07:31:13Z</dcterms:modified>
</cp:coreProperties>
</file>