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9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08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No.8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名詞的用法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「夜に虹を見ることはできません」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8_05_reading_s1_1">
            <a:hlinkClick r:id="" action="ppaction://media"/>
            <a:extLst>
              <a:ext uri="{FF2B5EF4-FFF2-40B4-BE49-F238E27FC236}">
                <a16:creationId xmlns:a16="http://schemas.microsoft.com/office/drawing/2014/main" id="{23266980-7196-692C-2403-7644B8A87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69575" y="1972575"/>
            <a:ext cx="406400" cy="406400"/>
          </a:xfrm>
          <a:prstGeom prst="rect">
            <a:avLst/>
          </a:prstGeom>
        </p:spPr>
      </p:pic>
      <p:pic>
        <p:nvPicPr>
          <p:cNvPr id="8" name="AS_G2_08_06_reading_s1_2">
            <a:hlinkClick r:id="" action="ppaction://media"/>
            <a:extLst>
              <a:ext uri="{FF2B5EF4-FFF2-40B4-BE49-F238E27FC236}">
                <a16:creationId xmlns:a16="http://schemas.microsoft.com/office/drawing/2014/main" id="{1E79CDA9-4086-127D-AD96-8571ED6966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80750" y="1972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2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6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93B6042-6591-6160-E50B-E7391CE76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535441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725462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08_07_reading_s2">
            <a:hlinkClick r:id="" action="ppaction://media"/>
            <a:extLst>
              <a:ext uri="{FF2B5EF4-FFF2-40B4-BE49-F238E27FC236}">
                <a16:creationId xmlns:a16="http://schemas.microsoft.com/office/drawing/2014/main" id="{394BF46B-6800-4522-07D7-C010D85D5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8275" y="1768475"/>
            <a:ext cx="406400" cy="406400"/>
          </a:xfrm>
          <a:prstGeom prst="rect">
            <a:avLst/>
          </a:prstGeom>
        </p:spPr>
      </p:pic>
      <p:pic>
        <p:nvPicPr>
          <p:cNvPr id="31" name="AS_G2_08_07_reading_s2">
            <a:hlinkClick r:id="" action="ppaction://media"/>
            <a:extLst>
              <a:ext uri="{FF2B5EF4-FFF2-40B4-BE49-F238E27FC236}">
                <a16:creationId xmlns:a16="http://schemas.microsoft.com/office/drawing/2014/main" id="{2E98D39C-B95C-7327-FB86-57BCCD680A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12550" y="883274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F27E387-0A1D-3B4A-CAE0-D6B5527816F8}"/>
              </a:ext>
            </a:extLst>
          </p:cNvPr>
          <p:cNvCxnSpPr/>
          <p:nvPr/>
        </p:nvCxnSpPr>
        <p:spPr>
          <a:xfrm flipH="1">
            <a:off x="2873639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9E9AECAE-D8FF-DA1C-7CFF-F01CFAD78875}"/>
              </a:ext>
            </a:extLst>
          </p:cNvPr>
          <p:cNvCxnSpPr/>
          <p:nvPr/>
        </p:nvCxnSpPr>
        <p:spPr>
          <a:xfrm flipH="1">
            <a:off x="5327914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5903663D-4EF9-8C9B-7477-6F8820BB1927}"/>
              </a:ext>
            </a:extLst>
          </p:cNvPr>
          <p:cNvCxnSpPr/>
          <p:nvPr/>
        </p:nvCxnSpPr>
        <p:spPr>
          <a:xfrm flipH="1">
            <a:off x="7542212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53776B33-77C2-A9B5-FDB4-0935E253DE64}"/>
              </a:ext>
            </a:extLst>
          </p:cNvPr>
          <p:cNvCxnSpPr/>
          <p:nvPr/>
        </p:nvCxnSpPr>
        <p:spPr>
          <a:xfrm flipH="1">
            <a:off x="3478212" y="20097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2DD31821-F081-5D22-FA99-C406F6B6B189}"/>
              </a:ext>
            </a:extLst>
          </p:cNvPr>
          <p:cNvCxnSpPr/>
          <p:nvPr/>
        </p:nvCxnSpPr>
        <p:spPr>
          <a:xfrm flipH="1">
            <a:off x="5815012" y="20097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E7E7B049-0333-F8AB-62FD-C2BA59B1576E}"/>
              </a:ext>
            </a:extLst>
          </p:cNvPr>
          <p:cNvCxnSpPr/>
          <p:nvPr/>
        </p:nvCxnSpPr>
        <p:spPr>
          <a:xfrm flipH="1">
            <a:off x="7042149" y="20097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FB94EBDB-9218-453D-E4D4-822EE51B67E0}"/>
              </a:ext>
            </a:extLst>
          </p:cNvPr>
          <p:cNvCxnSpPr/>
          <p:nvPr/>
        </p:nvCxnSpPr>
        <p:spPr>
          <a:xfrm flipH="1">
            <a:off x="8756649" y="20097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E8F1C7E4-3C9F-D5F2-5650-AC35A2FD86F5}"/>
              </a:ext>
            </a:extLst>
          </p:cNvPr>
          <p:cNvCxnSpPr/>
          <p:nvPr/>
        </p:nvCxnSpPr>
        <p:spPr>
          <a:xfrm flipH="1">
            <a:off x="2508249" y="26449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EF015FB3-063B-2B26-3AE3-E9278C3E61E5}"/>
              </a:ext>
            </a:extLst>
          </p:cNvPr>
          <p:cNvCxnSpPr/>
          <p:nvPr/>
        </p:nvCxnSpPr>
        <p:spPr>
          <a:xfrm flipH="1">
            <a:off x="3105149" y="26449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833B8ABB-48D9-160D-F4B0-5BC8E2913EE3}"/>
              </a:ext>
            </a:extLst>
          </p:cNvPr>
          <p:cNvCxnSpPr/>
          <p:nvPr/>
        </p:nvCxnSpPr>
        <p:spPr>
          <a:xfrm flipH="1">
            <a:off x="5128322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DB624038-6060-681D-B05B-603994C74B35}"/>
              </a:ext>
            </a:extLst>
          </p:cNvPr>
          <p:cNvCxnSpPr/>
          <p:nvPr/>
        </p:nvCxnSpPr>
        <p:spPr>
          <a:xfrm flipH="1">
            <a:off x="7488874" y="26451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731630E7-CD47-E267-DBF9-F19CDA5E8E3D}"/>
              </a:ext>
            </a:extLst>
          </p:cNvPr>
          <p:cNvCxnSpPr/>
          <p:nvPr/>
        </p:nvCxnSpPr>
        <p:spPr>
          <a:xfrm flipH="1">
            <a:off x="8745121" y="26449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DAA2194F-E454-861F-8485-4EE51C014738}"/>
              </a:ext>
            </a:extLst>
          </p:cNvPr>
          <p:cNvCxnSpPr/>
          <p:nvPr/>
        </p:nvCxnSpPr>
        <p:spPr>
          <a:xfrm flipH="1">
            <a:off x="1429921" y="3273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88F9F7B4-57B9-313A-6438-A4FB7DBC7D34}"/>
              </a:ext>
            </a:extLst>
          </p:cNvPr>
          <p:cNvCxnSpPr/>
          <p:nvPr/>
        </p:nvCxnSpPr>
        <p:spPr>
          <a:xfrm flipH="1">
            <a:off x="3336851" y="3273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9E3DBB89-6FDF-F8F8-6AB6-03520510B218}"/>
              </a:ext>
            </a:extLst>
          </p:cNvPr>
          <p:cNvCxnSpPr/>
          <p:nvPr/>
        </p:nvCxnSpPr>
        <p:spPr>
          <a:xfrm flipH="1">
            <a:off x="4735862" y="3273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F7668A6D-B4F9-D758-53BA-FCD821F952B6}"/>
              </a:ext>
            </a:extLst>
          </p:cNvPr>
          <p:cNvCxnSpPr/>
          <p:nvPr/>
        </p:nvCxnSpPr>
        <p:spPr>
          <a:xfrm flipH="1">
            <a:off x="6029260" y="3273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4718717E-3B1C-1714-CAC2-6FEFFE8A832A}"/>
              </a:ext>
            </a:extLst>
          </p:cNvPr>
          <p:cNvCxnSpPr/>
          <p:nvPr/>
        </p:nvCxnSpPr>
        <p:spPr>
          <a:xfrm flipH="1">
            <a:off x="8780822" y="32734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4995CD1D-9206-0CE2-87B2-12E4F4092824}"/>
              </a:ext>
            </a:extLst>
          </p:cNvPr>
          <p:cNvCxnSpPr/>
          <p:nvPr/>
        </p:nvCxnSpPr>
        <p:spPr>
          <a:xfrm flipH="1">
            <a:off x="2439570" y="38609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59B35949-C40B-544B-77A1-89303110A8AB}"/>
              </a:ext>
            </a:extLst>
          </p:cNvPr>
          <p:cNvCxnSpPr/>
          <p:nvPr/>
        </p:nvCxnSpPr>
        <p:spPr>
          <a:xfrm flipH="1">
            <a:off x="4739792" y="38609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F52018E-A50E-95C3-1C6B-96D8F2C542B9}"/>
              </a:ext>
            </a:extLst>
          </p:cNvPr>
          <p:cNvCxnSpPr/>
          <p:nvPr/>
        </p:nvCxnSpPr>
        <p:spPr>
          <a:xfrm flipH="1">
            <a:off x="8105292" y="38609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8E7FD1D5-A448-6434-8B53-9449183C1A14}"/>
              </a:ext>
            </a:extLst>
          </p:cNvPr>
          <p:cNvCxnSpPr/>
          <p:nvPr/>
        </p:nvCxnSpPr>
        <p:spPr>
          <a:xfrm flipH="1">
            <a:off x="1031392" y="44959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1F2B6473-A404-14C8-6EDB-BEFE8915DA43}"/>
              </a:ext>
            </a:extLst>
          </p:cNvPr>
          <p:cNvCxnSpPr/>
          <p:nvPr/>
        </p:nvCxnSpPr>
        <p:spPr>
          <a:xfrm flipH="1">
            <a:off x="3232148" y="44959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E93080AE-2C09-7E1C-3A2A-7D6ADAAD15EE}"/>
              </a:ext>
            </a:extLst>
          </p:cNvPr>
          <p:cNvCxnSpPr/>
          <p:nvPr/>
        </p:nvCxnSpPr>
        <p:spPr>
          <a:xfrm flipH="1">
            <a:off x="6686548" y="449594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09429788-136E-8399-E363-3C603074CA80}"/>
              </a:ext>
            </a:extLst>
          </p:cNvPr>
          <p:cNvCxnSpPr/>
          <p:nvPr/>
        </p:nvCxnSpPr>
        <p:spPr>
          <a:xfrm flipH="1">
            <a:off x="1659201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E3C66C31-7480-CF1B-0D85-52EDB053DE4D}"/>
              </a:ext>
            </a:extLst>
          </p:cNvPr>
          <p:cNvCxnSpPr/>
          <p:nvPr/>
        </p:nvCxnSpPr>
        <p:spPr>
          <a:xfrm flipH="1">
            <a:off x="2928221" y="50844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1210319B-D154-D260-F54C-A3948E4592E0}"/>
              </a:ext>
            </a:extLst>
          </p:cNvPr>
          <p:cNvCxnSpPr/>
          <p:nvPr/>
        </p:nvCxnSpPr>
        <p:spPr>
          <a:xfrm flipH="1">
            <a:off x="5940147" y="508448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BFD8DFC9-8A98-637C-3085-2B29C7391408}"/>
              </a:ext>
            </a:extLst>
          </p:cNvPr>
          <p:cNvCxnSpPr/>
          <p:nvPr/>
        </p:nvCxnSpPr>
        <p:spPr>
          <a:xfrm flipH="1">
            <a:off x="7718147" y="50844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6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CBCCA1E-885A-DC38-35D7-21AC212D5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30000" cy="6126465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8_10_reading_s3">
            <a:hlinkClick r:id="" action="ppaction://media"/>
            <a:extLst>
              <a:ext uri="{FF2B5EF4-FFF2-40B4-BE49-F238E27FC236}">
                <a16:creationId xmlns:a16="http://schemas.microsoft.com/office/drawing/2014/main" id="{9D76D036-10B9-66E5-C546-8317F7293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8548" y="917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918B943-E1AA-FBB8-08F9-92E9DF11D289}"/>
              </a:ext>
            </a:extLst>
          </p:cNvPr>
          <p:cNvSpPr/>
          <p:nvPr/>
        </p:nvSpPr>
        <p:spPr>
          <a:xfrm>
            <a:off x="666443" y="3251769"/>
            <a:ext cx="406792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3" y="2551462"/>
            <a:ext cx="20502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704360" y="2849983"/>
            <a:ext cx="689285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551133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・不定詞は、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・名詞的用法は、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名詞（①主語、②動詞の目的語、③補語）の働きをし、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「～すること」という意味になる。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97BA06-979A-CD09-CDA4-3B00177C9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2646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1792921-E6E2-056D-1660-4F7F6CEF2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2646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02FF5A6-F1C1-2625-0E2D-B19B861D9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11995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82E0602-97F5-C737-C17F-F8C890FCB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159001"/>
            <a:ext cx="8586000" cy="482424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8_01_kihon">
            <a:hlinkClick r:id="" action="ppaction://media"/>
            <a:extLst>
              <a:ext uri="{FF2B5EF4-FFF2-40B4-BE49-F238E27FC236}">
                <a16:creationId xmlns:a16="http://schemas.microsoft.com/office/drawing/2014/main" id="{FCACA498-E17F-9180-EB5D-8385FA03F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1400" y="2025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11F3B9C-90D0-9C1C-0818-938DDEFA1D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52158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605782" y="1824195"/>
            <a:ext cx="36640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take   pictures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08_11_reading_s6_1">
            <a:hlinkClick r:id="" action="ppaction://media"/>
            <a:extLst>
              <a:ext uri="{FF2B5EF4-FFF2-40B4-BE49-F238E27FC236}">
                <a16:creationId xmlns:a16="http://schemas.microsoft.com/office/drawing/2014/main" id="{6E232999-1697-341B-E73D-3AE8981D95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86975" y="1120775"/>
            <a:ext cx="406400" cy="406400"/>
          </a:xfrm>
          <a:prstGeom prst="rect">
            <a:avLst/>
          </a:prstGeom>
        </p:spPr>
      </p:pic>
      <p:pic>
        <p:nvPicPr>
          <p:cNvPr id="8" name="AS_G2_08_12_reading_s6_2">
            <a:hlinkClick r:id="" action="ppaction://media"/>
            <a:extLst>
              <a:ext uri="{FF2B5EF4-FFF2-40B4-BE49-F238E27FC236}">
                <a16:creationId xmlns:a16="http://schemas.microsoft.com/office/drawing/2014/main" id="{9B451EF2-7DE5-6E0C-C2D9-846C19155B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1872128"/>
            <a:ext cx="406400" cy="406400"/>
          </a:xfrm>
          <a:prstGeom prst="rect">
            <a:avLst/>
          </a:prstGeom>
        </p:spPr>
      </p:pic>
      <p:pic>
        <p:nvPicPr>
          <p:cNvPr id="9" name="AS_G2_08_11_reading_s6_1">
            <a:hlinkClick r:id="" action="ppaction://media"/>
            <a:extLst>
              <a:ext uri="{FF2B5EF4-FFF2-40B4-BE49-F238E27FC236}">
                <a16:creationId xmlns:a16="http://schemas.microsoft.com/office/drawing/2014/main" id="{EB45DB01-A80D-F7BD-F5DA-3E6A58AB77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5436" y="2677368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F1EC076-0359-489A-A5E1-CAA1C5B3D415}"/>
              </a:ext>
            </a:extLst>
          </p:cNvPr>
          <p:cNvSpPr txBox="1"/>
          <p:nvPr/>
        </p:nvSpPr>
        <p:spPr>
          <a:xfrm>
            <a:off x="1311646" y="2282131"/>
            <a:ext cx="18125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 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A3B819D-892C-48D2-FBA7-7A0586FD9D57}"/>
              </a:ext>
            </a:extLst>
          </p:cNvPr>
          <p:cNvSpPr txBox="1"/>
          <p:nvPr/>
        </p:nvSpPr>
        <p:spPr>
          <a:xfrm>
            <a:off x="7894359" y="2282131"/>
            <a:ext cx="769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C73D04B-168D-413D-C17D-2B620E2F895E}"/>
              </a:ext>
            </a:extLst>
          </p:cNvPr>
          <p:cNvSpPr txBox="1"/>
          <p:nvPr/>
        </p:nvSpPr>
        <p:spPr>
          <a:xfrm>
            <a:off x="662548" y="2740067"/>
            <a:ext cx="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take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148B390-8A13-E02D-7437-D2D868DEFA09}"/>
              </a:ext>
            </a:extLst>
          </p:cNvPr>
          <p:cNvSpPr txBox="1"/>
          <p:nvPr/>
        </p:nvSpPr>
        <p:spPr>
          <a:xfrm>
            <a:off x="1754490" y="3220270"/>
            <a:ext cx="5683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4901284-59EE-149B-F417-479AC211AAD0}"/>
              </a:ext>
            </a:extLst>
          </p:cNvPr>
          <p:cNvSpPr txBox="1"/>
          <p:nvPr/>
        </p:nvSpPr>
        <p:spPr>
          <a:xfrm>
            <a:off x="4811223" y="3220270"/>
            <a:ext cx="18811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see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A88E704-FF6F-37FE-0EF7-0B2CF95AAEB6}"/>
              </a:ext>
            </a:extLst>
          </p:cNvPr>
          <p:cNvSpPr txBox="1"/>
          <p:nvPr/>
        </p:nvSpPr>
        <p:spPr>
          <a:xfrm>
            <a:off x="3430057" y="3704531"/>
            <a:ext cx="11419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might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E0647D3-DE1C-6B84-D5AE-ACC2FE77449E}"/>
              </a:ext>
            </a:extLst>
          </p:cNvPr>
          <p:cNvSpPr txBox="1"/>
          <p:nvPr/>
        </p:nvSpPr>
        <p:spPr>
          <a:xfrm>
            <a:off x="4003050" y="4162467"/>
            <a:ext cx="975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lucky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A1BF28C-4E87-5C22-5993-04F0091D632F}"/>
              </a:ext>
            </a:extLst>
          </p:cNvPr>
          <p:cNvSpPr txBox="1"/>
          <p:nvPr/>
        </p:nvSpPr>
        <p:spPr>
          <a:xfrm>
            <a:off x="1563691" y="4624103"/>
            <a:ext cx="975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dark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44E374E-AF13-0335-AC72-D53546B863A2}"/>
              </a:ext>
            </a:extLst>
          </p:cNvPr>
          <p:cNvSpPr txBox="1"/>
          <p:nvPr/>
        </p:nvSpPr>
        <p:spPr>
          <a:xfrm>
            <a:off x="4538871" y="5100606"/>
            <a:ext cx="975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5B42F34-6E32-B37A-78F6-ABECFDE9E566}"/>
              </a:ext>
            </a:extLst>
          </p:cNvPr>
          <p:cNvSpPr txBox="1"/>
          <p:nvPr/>
        </p:nvSpPr>
        <p:spPr>
          <a:xfrm>
            <a:off x="785967" y="5588158"/>
            <a:ext cx="34177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to       take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2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8_14_reading_s7_1">
            <a:hlinkClick r:id="" action="ppaction://media"/>
            <a:extLst>
              <a:ext uri="{FF2B5EF4-FFF2-40B4-BE49-F238E27FC236}">
                <a16:creationId xmlns:a16="http://schemas.microsoft.com/office/drawing/2014/main" id="{9E579D67-4C73-E819-DAA5-820794A33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01375" y="3063875"/>
            <a:ext cx="406400" cy="406400"/>
          </a:xfrm>
          <a:prstGeom prst="rect">
            <a:avLst/>
          </a:prstGeom>
        </p:spPr>
      </p:pic>
      <p:pic>
        <p:nvPicPr>
          <p:cNvPr id="3" name="AS_G2_08_15_reading_s7_2">
            <a:hlinkClick r:id="" action="ppaction://media"/>
            <a:extLst>
              <a:ext uri="{FF2B5EF4-FFF2-40B4-BE49-F238E27FC236}">
                <a16:creationId xmlns:a16="http://schemas.microsoft.com/office/drawing/2014/main" id="{91ACAAB9-A57C-E5EA-02FE-2516B0F53E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01375" y="39485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8_16_reading_s8_1">
            <a:hlinkClick r:id="" action="ppaction://media"/>
            <a:extLst>
              <a:ext uri="{FF2B5EF4-FFF2-40B4-BE49-F238E27FC236}">
                <a16:creationId xmlns:a16="http://schemas.microsoft.com/office/drawing/2014/main" id="{78043694-C71D-737E-1BFD-C9B9A561C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25175" y="320675"/>
            <a:ext cx="406400" cy="406400"/>
          </a:xfrm>
          <a:prstGeom prst="rect">
            <a:avLst/>
          </a:prstGeom>
        </p:spPr>
      </p:pic>
      <p:pic>
        <p:nvPicPr>
          <p:cNvPr id="25" name="AS_G2_08_17_reading_s8_2">
            <a:hlinkClick r:id="" action="ppaction://media"/>
            <a:extLst>
              <a:ext uri="{FF2B5EF4-FFF2-40B4-BE49-F238E27FC236}">
                <a16:creationId xmlns:a16="http://schemas.microsoft.com/office/drawing/2014/main" id="{2781645A-BCB0-1833-72BA-99FF024B87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25175" y="910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3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66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～（～することを）したいです。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D3492AB-5DAE-05FE-5FF5-1DCD1DB6E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9103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2E3780C-18AE-2B70-4D13-D7528F0F9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59103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26339" y="3330142"/>
            <a:ext cx="395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to         be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08_03_kihon_t_1">
            <a:hlinkClick r:id="" action="ppaction://media"/>
            <a:extLst>
              <a:ext uri="{FF2B5EF4-FFF2-40B4-BE49-F238E27FC236}">
                <a16:creationId xmlns:a16="http://schemas.microsoft.com/office/drawing/2014/main" id="{2A23E159-24BF-053D-116D-FFDEA2B285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5675" y="2443163"/>
            <a:ext cx="406400" cy="406400"/>
          </a:xfrm>
          <a:prstGeom prst="rect">
            <a:avLst/>
          </a:prstGeom>
        </p:spPr>
      </p:pic>
      <p:pic>
        <p:nvPicPr>
          <p:cNvPr id="12" name="AS_G2_08_03_kihon_t_1">
            <a:hlinkClick r:id="" action="ppaction://media"/>
            <a:extLst>
              <a:ext uri="{FF2B5EF4-FFF2-40B4-BE49-F238E27FC236}">
                <a16:creationId xmlns:a16="http://schemas.microsoft.com/office/drawing/2014/main" id="{8FEFBDA6-7A5C-8181-BB6A-70FB884CA6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5675" y="1220261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E3B08DD-5B7D-F5A8-B26D-1D6B15D863E9}"/>
              </a:ext>
            </a:extLst>
          </p:cNvPr>
          <p:cNvSpPr txBox="1"/>
          <p:nvPr/>
        </p:nvSpPr>
        <p:spPr>
          <a:xfrm>
            <a:off x="1326339" y="4538104"/>
            <a:ext cx="395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to        go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B67300C-D359-46E7-4714-C56FC6112284}"/>
              </a:ext>
            </a:extLst>
          </p:cNvPr>
          <p:cNvSpPr txBox="1"/>
          <p:nvPr/>
        </p:nvSpPr>
        <p:spPr>
          <a:xfrm>
            <a:off x="1326339" y="5760692"/>
            <a:ext cx="395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to         fly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F57DB56-6597-618C-3A6C-04344D2C9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9103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8E1502-A2D7-5A4A-4D27-758BE595DA50}"/>
              </a:ext>
            </a:extLst>
          </p:cNvPr>
          <p:cNvSpPr txBox="1"/>
          <p:nvPr/>
        </p:nvSpPr>
        <p:spPr>
          <a:xfrm>
            <a:off x="1326339" y="3330142"/>
            <a:ext cx="395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to         be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C6B56FD-04F9-5E6D-2813-F0B166A04F82}"/>
              </a:ext>
            </a:extLst>
          </p:cNvPr>
          <p:cNvSpPr txBox="1"/>
          <p:nvPr/>
        </p:nvSpPr>
        <p:spPr>
          <a:xfrm>
            <a:off x="1326339" y="4538104"/>
            <a:ext cx="395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to        go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976C930-EE98-BA1B-441D-711DADD93928}"/>
              </a:ext>
            </a:extLst>
          </p:cNvPr>
          <p:cNvSpPr txBox="1"/>
          <p:nvPr/>
        </p:nvSpPr>
        <p:spPr>
          <a:xfrm>
            <a:off x="1326339" y="5760692"/>
            <a:ext cx="395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to         fly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0DD8E94-F101-649B-20A0-F1FBCBEBF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78208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want to teach math to students.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12" name="AS_G2_08_04_kihon_t_2">
            <a:hlinkClick r:id="" action="ppaction://media"/>
            <a:extLst>
              <a:ext uri="{FF2B5EF4-FFF2-40B4-BE49-F238E27FC236}">
                <a16:creationId xmlns:a16="http://schemas.microsoft.com/office/drawing/2014/main" id="{153DD65C-59C1-E4C2-16D0-219FC0EB9E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7163" y="242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16786</TotalTime>
  <Words>646</Words>
  <Application>Microsoft Office PowerPoint</Application>
  <PresentationFormat>画面に合わせる (4:3)</PresentationFormat>
  <Paragraphs>116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2074</cp:revision>
  <cp:lastPrinted>2016-06-23T16:36:17Z</cp:lastPrinted>
  <dcterms:created xsi:type="dcterms:W3CDTF">2016-05-30T03:13:09Z</dcterms:created>
  <dcterms:modified xsi:type="dcterms:W3CDTF">2025-12-23T07:31:13Z</dcterms:modified>
</cp:coreProperties>
</file>