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31" r:id="rId4"/>
    <p:sldId id="2132" r:id="rId5"/>
    <p:sldId id="2133" r:id="rId6"/>
    <p:sldId id="2134" r:id="rId7"/>
    <p:sldId id="2135" r:id="rId8"/>
    <p:sldId id="2136" r:id="rId9"/>
    <p:sldId id="2128" r:id="rId10"/>
    <p:sldId id="2129" r:id="rId11"/>
    <p:sldId id="2130" r:id="rId12"/>
    <p:sldId id="2137" r:id="rId13"/>
    <p:sldId id="2138" r:id="rId14"/>
    <p:sldId id="2139" r:id="rId15"/>
    <p:sldId id="2140" r:id="rId16"/>
    <p:sldId id="2141" r:id="rId17"/>
    <p:sldId id="2142" r:id="rId18"/>
    <p:sldId id="2143" r:id="rId19"/>
    <p:sldId id="2144" r:id="rId20"/>
    <p:sldId id="2145" r:id="rId21"/>
    <p:sldId id="2146" r:id="rId22"/>
    <p:sldId id="2147" r:id="rId23"/>
    <p:sldId id="2148" r:id="rId24"/>
    <p:sldId id="2149" r:id="rId25"/>
    <p:sldId id="2150" r:id="rId26"/>
    <p:sldId id="2151" r:id="rId27"/>
    <p:sldId id="3622" r:id="rId28"/>
    <p:sldId id="4211" r:id="rId29"/>
    <p:sldId id="4212" r:id="rId30"/>
    <p:sldId id="4213" r:id="rId31"/>
    <p:sldId id="4214" r:id="rId32"/>
    <p:sldId id="4215" r:id="rId33"/>
    <p:sldId id="4216" r:id="rId34"/>
    <p:sldId id="4217" r:id="rId35"/>
    <p:sldId id="421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4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kihon_v3_news">
            <a:hlinkClick r:id="" action="ppaction://media"/>
            <a:extLst>
              <a:ext uri="{FF2B5EF4-FFF2-40B4-BE49-F238E27FC236}">
                <a16:creationId xmlns:a16="http://schemas.microsoft.com/office/drawing/2014/main" id="{08842B5C-91FA-40AB-869A-CBF99654EF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3571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9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10_kihon_v3_news">
            <a:hlinkClick r:id="" action="ppaction://media"/>
            <a:extLst>
              <a:ext uri="{FF2B5EF4-FFF2-40B4-BE49-F238E27FC236}">
                <a16:creationId xmlns:a16="http://schemas.microsoft.com/office/drawing/2014/main" id="{D19DBE57-3A1B-4761-A1CE-ABB3C70DFD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3571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F599F4-342D-608B-C0D1-1F39C9D5F6A8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知らせ</a:t>
            </a:r>
          </a:p>
        </p:txBody>
      </p:sp>
    </p:spTree>
    <p:extLst>
      <p:ext uri="{BB962C8B-B14F-4D97-AF65-F5344CB8AC3E}">
        <p14:creationId xmlns:p14="http://schemas.microsoft.com/office/powerpoint/2010/main" val="12615967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[g--] [u-]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起きる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0_kihon_v4_get up">
            <a:hlinkClick r:id="" action="ppaction://media"/>
            <a:extLst>
              <a:ext uri="{FF2B5EF4-FFF2-40B4-BE49-F238E27FC236}">
                <a16:creationId xmlns:a16="http://schemas.microsoft.com/office/drawing/2014/main" id="{83B7FB5A-029F-4EBC-B5FA-4AC0D8094C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379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382560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up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0_kihon_v4_get up">
            <a:hlinkClick r:id="" action="ppaction://media"/>
            <a:extLst>
              <a:ext uri="{FF2B5EF4-FFF2-40B4-BE49-F238E27FC236}">
                <a16:creationId xmlns:a16="http://schemas.microsoft.com/office/drawing/2014/main" id="{5AA0C8B4-9AF9-4DDD-8ECE-B5D4ECB67C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727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557B350-7993-4407-8C4C-E528AC115A0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起きる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0_kihon_v4_get up">
            <a:hlinkClick r:id="" action="ppaction://media"/>
            <a:extLst>
              <a:ext uri="{FF2B5EF4-FFF2-40B4-BE49-F238E27FC236}">
                <a16:creationId xmlns:a16="http://schemas.microsoft.com/office/drawing/2014/main" id="{0EED7C7B-B4AC-408C-9E81-E3980C3978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212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B1C3228-E03A-4874-BF6B-75AB41528ACE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早く</a:t>
              </a:r>
            </a:p>
          </p:txBody>
        </p:sp>
      </p:grpSp>
      <p:pic>
        <p:nvPicPr>
          <p:cNvPr id="3" name="G2_L10_kihon_v5_early">
            <a:hlinkClick r:id="" action="ppaction://media"/>
            <a:extLst>
              <a:ext uri="{FF2B5EF4-FFF2-40B4-BE49-F238E27FC236}">
                <a16:creationId xmlns:a16="http://schemas.microsoft.com/office/drawing/2014/main" id="{E1B04CE8-0D85-454F-AB83-4374215314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04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early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kihon_v5_early">
            <a:hlinkClick r:id="" action="ppaction://media"/>
            <a:extLst>
              <a:ext uri="{FF2B5EF4-FFF2-40B4-BE49-F238E27FC236}">
                <a16:creationId xmlns:a16="http://schemas.microsoft.com/office/drawing/2014/main" id="{BD477127-8B90-44AD-93E7-944E6B4DA6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040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DD7C09-A4AD-4400-BD3E-D728B851459A}"/>
              </a:ext>
            </a:extLst>
          </p:cNvPr>
          <p:cNvSpPr txBox="1"/>
          <p:nvPr/>
        </p:nvSpPr>
        <p:spPr>
          <a:xfrm>
            <a:off x="206478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早く</a:t>
            </a:r>
          </a:p>
        </p:txBody>
      </p:sp>
      <p:pic>
        <p:nvPicPr>
          <p:cNvPr id="7" name="G2_L10_kihon_v5_early">
            <a:hlinkClick r:id="" action="ppaction://media"/>
            <a:extLst>
              <a:ext uri="{FF2B5EF4-FFF2-40B4-BE49-F238E27FC236}">
                <a16:creationId xmlns:a16="http://schemas.microsoft.com/office/drawing/2014/main" id="{0103B523-FC4C-43C3-B76B-1B02594C2B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404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8" y="1320731"/>
            <a:ext cx="7513984" cy="4216538"/>
            <a:chOff x="815008" y="1360757"/>
            <a:chExt cx="7513984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kihon_v6_morning">
            <a:hlinkClick r:id="" action="ppaction://media"/>
            <a:extLst>
              <a:ext uri="{FF2B5EF4-FFF2-40B4-BE49-F238E27FC236}">
                <a16:creationId xmlns:a16="http://schemas.microsoft.com/office/drawing/2014/main" id="{A34F0942-77F1-4C2E-86A8-D2530B7E43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5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59504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morning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0_kihon_v6_morning">
            <a:hlinkClick r:id="" action="ppaction://media"/>
            <a:extLst>
              <a:ext uri="{FF2B5EF4-FFF2-40B4-BE49-F238E27FC236}">
                <a16:creationId xmlns:a16="http://schemas.microsoft.com/office/drawing/2014/main" id="{E25189BB-0082-4EC0-A545-A14FFC18A8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6291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0_kihon_v6_morning">
            <a:hlinkClick r:id="" action="ppaction://media"/>
            <a:extLst>
              <a:ext uri="{FF2B5EF4-FFF2-40B4-BE49-F238E27FC236}">
                <a16:creationId xmlns:a16="http://schemas.microsoft.com/office/drawing/2014/main" id="{DA72101E-F79A-4B3A-B809-DF1D1590D5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984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に乗る</a:t>
              </a:r>
            </a:p>
          </p:txBody>
        </p:sp>
      </p:grpSp>
      <p:pic>
        <p:nvPicPr>
          <p:cNvPr id="2" name="G2_L10_kihon_v7_take">
            <a:hlinkClick r:id="" action="ppaction://media"/>
            <a:extLst>
              <a:ext uri="{FF2B5EF4-FFF2-40B4-BE49-F238E27FC236}">
                <a16:creationId xmlns:a16="http://schemas.microsoft.com/office/drawing/2014/main" id="{A23CE0F1-E38E-4F29-9775-2391BAFF9C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642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kihon_v7_take">
            <a:hlinkClick r:id="" action="ppaction://media"/>
            <a:extLst>
              <a:ext uri="{FF2B5EF4-FFF2-40B4-BE49-F238E27FC236}">
                <a16:creationId xmlns:a16="http://schemas.microsoft.com/office/drawing/2014/main" id="{5A88C955-FBAB-4D8D-A550-8FE70D1728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184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AA1306-5CF1-4C3F-88DD-0AF7487A982C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に乗る</a:t>
            </a:r>
          </a:p>
        </p:txBody>
      </p:sp>
      <p:pic>
        <p:nvPicPr>
          <p:cNvPr id="6" name="G2_L10_kihon_v7_take">
            <a:hlinkClick r:id="" action="ppaction://media"/>
            <a:extLst>
              <a:ext uri="{FF2B5EF4-FFF2-40B4-BE49-F238E27FC236}">
                <a16:creationId xmlns:a16="http://schemas.microsoft.com/office/drawing/2014/main" id="{121BAAE6-E5E4-481F-A0F5-8DD97A46CF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1793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11191B-87D2-454F-8D0E-4F9A21F2FCED}"/>
              </a:ext>
            </a:extLst>
          </p:cNvPr>
          <p:cNvGrpSpPr/>
          <p:nvPr/>
        </p:nvGrpSpPr>
        <p:grpSpPr>
          <a:xfrm>
            <a:off x="0" y="1836257"/>
            <a:ext cx="9144000" cy="3185487"/>
            <a:chOff x="0" y="1827535"/>
            <a:chExt cx="9144000" cy="31854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[f----] [t----]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82753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始発電車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kihon_v8_fifst train">
            <a:hlinkClick r:id="" action="ppaction://media"/>
            <a:extLst>
              <a:ext uri="{FF2B5EF4-FFF2-40B4-BE49-F238E27FC236}">
                <a16:creationId xmlns:a16="http://schemas.microsoft.com/office/drawing/2014/main" id="{22A2C86D-DEAC-41D9-996F-5190C21601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769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D0098DE-068D-B78E-C2DB-FC4B569380D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2478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7078" y="2536448"/>
            <a:ext cx="81898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first train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kihon_v8_fifst train">
            <a:hlinkClick r:id="" action="ppaction://media"/>
            <a:extLst>
              <a:ext uri="{FF2B5EF4-FFF2-40B4-BE49-F238E27FC236}">
                <a16:creationId xmlns:a16="http://schemas.microsoft.com/office/drawing/2014/main" id="{1857A6B8-408C-45FD-A502-C422CE8D70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769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7DCFD1B-5C65-235F-A059-27ACED881D9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245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3D72C9-FEC9-4EF2-BDCB-A94D734B1B87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始発電車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0_kihon_v8_fifst train">
            <a:hlinkClick r:id="" action="ppaction://media"/>
            <a:extLst>
              <a:ext uri="{FF2B5EF4-FFF2-40B4-BE49-F238E27FC236}">
                <a16:creationId xmlns:a16="http://schemas.microsoft.com/office/drawing/2014/main" id="{068FD5DC-9E60-45D8-9D0B-FB20841FE7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530350" y="769938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756822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73606-E47B-4552-68B2-D92A688B6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D4B6C45-E6CE-5182-0A94-A136534C2CC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68E8933-6BB0-1A5D-90D7-1B988A75860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82D711A-4FF3-9DE8-424E-D27A2918F1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7D3DA6-73E4-EC95-3D43-A39C8D183D7A}"/>
              </a:ext>
            </a:extLst>
          </p:cNvPr>
          <p:cNvGrpSpPr/>
          <p:nvPr/>
        </p:nvGrpSpPr>
        <p:grpSpPr>
          <a:xfrm>
            <a:off x="246743" y="1636202"/>
            <a:ext cx="8650514" cy="3462486"/>
            <a:chOff x="246743" y="1991699"/>
            <a:chExt cx="8650514" cy="346248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F905806-6C6A-90E7-E4DF-AC8FAF0F97C4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驚いた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55638B6-E042-88E3-7AEE-6D7F2D9F0F05}"/>
                </a:ext>
              </a:extLst>
            </p:cNvPr>
            <p:cNvSpPr txBox="1"/>
            <p:nvPr/>
          </p:nvSpPr>
          <p:spPr>
            <a:xfrm>
              <a:off x="246743" y="4007635"/>
              <a:ext cx="865051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surprised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0_kihon_v1_surprised">
            <a:hlinkClick r:id="" action="ppaction://media"/>
            <a:extLst>
              <a:ext uri="{FF2B5EF4-FFF2-40B4-BE49-F238E27FC236}">
                <a16:creationId xmlns:a16="http://schemas.microsoft.com/office/drawing/2014/main" id="{AFC2F279-F1C4-49A3-8817-8BA3002B4F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27275" y="8588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061194-02AE-9C85-A5F2-8F896F9D3825}"/>
              </a:ext>
            </a:extLst>
          </p:cNvPr>
          <p:cNvSpPr/>
          <p:nvPr/>
        </p:nvSpPr>
        <p:spPr>
          <a:xfrm>
            <a:off x="1745037" y="3402390"/>
            <a:ext cx="55991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190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6CE79-1C94-EA56-C975-0D5BB8D7B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6B260F4-13E2-3DF5-F584-940559D874B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8DACD5C-E5CA-AFC5-A406-2A715ACCAEA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82A835F-1ECD-5547-74D4-BF1507C96EE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A76059D-E17D-64F7-E4DC-4C89A6A68791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E713629-ECD3-EA55-CD0B-1BA78554739B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を聞く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54AB17E-52B4-78C2-7FCF-B3F3D289EDA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0_kihon_v2_hear">
            <a:hlinkClick r:id="" action="ppaction://media"/>
            <a:extLst>
              <a:ext uri="{FF2B5EF4-FFF2-40B4-BE49-F238E27FC236}">
                <a16:creationId xmlns:a16="http://schemas.microsoft.com/office/drawing/2014/main" id="{612D490B-07BB-FE40-3E00-546B425476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71120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2B02793-8FAB-15DE-230F-25449BF26294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99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537029" y="1636202"/>
            <a:ext cx="8069942" cy="3585596"/>
            <a:chOff x="537029" y="1991699"/>
            <a:chExt cx="8069942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驚いた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37029" y="4007635"/>
              <a:ext cx="80699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0_kihon_v1_surprised">
            <a:hlinkClick r:id="" action="ppaction://media"/>
            <a:extLst>
              <a:ext uri="{FF2B5EF4-FFF2-40B4-BE49-F238E27FC236}">
                <a16:creationId xmlns:a16="http://schemas.microsoft.com/office/drawing/2014/main" id="{883720A1-1250-438C-A0C7-3CEB14CAD4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2079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39B95-8B33-7BC4-E9BE-A6FA4A7A3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6F50BA-AAE6-55C4-74AF-B17DC5C229C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EB9B94D-5549-B8CE-740F-91E5E635C9C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65423F5-A46E-7821-5AEC-C6F066CF640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3" name="G2_L10_kihon_v3_news">
            <a:hlinkClick r:id="" action="ppaction://media"/>
            <a:extLst>
              <a:ext uri="{FF2B5EF4-FFF2-40B4-BE49-F238E27FC236}">
                <a16:creationId xmlns:a16="http://schemas.microsoft.com/office/drawing/2014/main" id="{BEEF8ED0-86E4-2BE7-C2A1-0AFFE8C464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3571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153E87B-3FD3-0FBA-A8E0-F60197AF426A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B64DE8AF-A619-B833-5FF7-D6A318BA48B9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news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244D334-4AA0-84DD-B062-D22427CF3522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知らせ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46DB5FB-65E9-632A-989D-5CDA73430609}"/>
              </a:ext>
            </a:extLst>
          </p:cNvPr>
          <p:cNvSpPr/>
          <p:nvPr/>
        </p:nvSpPr>
        <p:spPr>
          <a:xfrm>
            <a:off x="2844800" y="3402390"/>
            <a:ext cx="3463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5231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36B1B-6BD6-1254-6994-F0665082A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84897D9-0D87-ABB3-44F3-7825E803481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941C4C5-F9F1-0FA9-A1E3-A3CDEB10328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75E5E6-07CB-EAFC-D132-62A1F9F6254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2C79515-AF75-A2F8-4EA5-E55FCF068706}"/>
              </a:ext>
            </a:extLst>
          </p:cNvPr>
          <p:cNvGrpSpPr/>
          <p:nvPr/>
        </p:nvGrpSpPr>
        <p:grpSpPr>
          <a:xfrm>
            <a:off x="0" y="1820868"/>
            <a:ext cx="9144000" cy="3216265"/>
            <a:chOff x="0" y="1604381"/>
            <a:chExt cx="91440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071A9D1-1B8C-00B3-3138-8CDC6307BECD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[get] [up]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7A84A04-D3E3-90B6-A3D4-773AD8A3EABF}"/>
                </a:ext>
              </a:extLst>
            </p:cNvPr>
            <p:cNvSpPr txBox="1"/>
            <p:nvPr/>
          </p:nvSpPr>
          <p:spPr>
            <a:xfrm>
              <a:off x="815009" y="160438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起きる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0_kihon_v4_get up">
            <a:hlinkClick r:id="" action="ppaction://media"/>
            <a:extLst>
              <a:ext uri="{FF2B5EF4-FFF2-40B4-BE49-F238E27FC236}">
                <a16:creationId xmlns:a16="http://schemas.microsoft.com/office/drawing/2014/main" id="{2F1EE6E7-D954-6D74-13C6-ABEE06AE2B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917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CB941-A2FA-2708-71FC-1CCCBA71B96C}"/>
              </a:ext>
            </a:extLst>
          </p:cNvPr>
          <p:cNvSpPr/>
          <p:nvPr/>
        </p:nvSpPr>
        <p:spPr>
          <a:xfrm>
            <a:off x="2480582" y="3580169"/>
            <a:ext cx="171404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E943A32-1075-6608-56BB-3847211AC56C}"/>
              </a:ext>
            </a:extLst>
          </p:cNvPr>
          <p:cNvSpPr/>
          <p:nvPr/>
        </p:nvSpPr>
        <p:spPr>
          <a:xfrm>
            <a:off x="5191808" y="3580169"/>
            <a:ext cx="148340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9098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D3555-9F63-F957-79FF-245D3B384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1CA160-65E8-DE7F-0D03-F8F779F51E6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6BDFA31-F203-2859-F328-DF23651E668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2DCA789-D666-F415-4D3D-BEE7D8F97AE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7887085-8E7B-34AB-F4AA-4EB30485FD12}"/>
              </a:ext>
            </a:extLst>
          </p:cNvPr>
          <p:cNvGrpSpPr/>
          <p:nvPr/>
        </p:nvGrpSpPr>
        <p:grpSpPr>
          <a:xfrm>
            <a:off x="206478" y="1536175"/>
            <a:ext cx="8731046" cy="3785651"/>
            <a:chOff x="206478" y="1791644"/>
            <a:chExt cx="873104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4F1E3-9B11-6EBD-E2A8-C6B2033ABA8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early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04E15BC-F3F3-4DCD-AB3F-79378E1F29E8}"/>
                </a:ext>
              </a:extLst>
            </p:cNvPr>
            <p:cNvSpPr txBox="1"/>
            <p:nvPr/>
          </p:nvSpPr>
          <p:spPr>
            <a:xfrm>
              <a:off x="206478" y="1791644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早く</a:t>
              </a:r>
            </a:p>
          </p:txBody>
        </p:sp>
      </p:grpSp>
      <p:pic>
        <p:nvPicPr>
          <p:cNvPr id="3" name="G2_L10_kihon_v5_early">
            <a:hlinkClick r:id="" action="ppaction://media"/>
            <a:extLst>
              <a:ext uri="{FF2B5EF4-FFF2-40B4-BE49-F238E27FC236}">
                <a16:creationId xmlns:a16="http://schemas.microsoft.com/office/drawing/2014/main" id="{612C147D-A49E-FA70-86B9-0556FF2F27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8890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C34E9A1-E143-6CDA-E87C-D7844F625B59}"/>
              </a:ext>
            </a:extLst>
          </p:cNvPr>
          <p:cNvSpPr/>
          <p:nvPr/>
        </p:nvSpPr>
        <p:spPr>
          <a:xfrm>
            <a:off x="2974068" y="3519516"/>
            <a:ext cx="317998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86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83571-AE66-3A5C-5D8D-310EB4A68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829796C-AFBF-0413-49EE-E31230F81FB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B030F1F-4264-A110-DE87-B4FE29DB191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0C6A050-9FE9-AA50-E231-B2A5C4724F8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39316FC-92C2-4E48-FB93-9EB747665E7B}"/>
              </a:ext>
            </a:extLst>
          </p:cNvPr>
          <p:cNvGrpSpPr/>
          <p:nvPr/>
        </p:nvGrpSpPr>
        <p:grpSpPr>
          <a:xfrm>
            <a:off x="391886" y="1320731"/>
            <a:ext cx="8360228" cy="4216538"/>
            <a:chOff x="391886" y="1360757"/>
            <a:chExt cx="8360228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8FB5448-6602-31D2-E162-8D006FBFD60D}"/>
                </a:ext>
              </a:extLst>
            </p:cNvPr>
            <p:cNvSpPr txBox="1"/>
            <p:nvPr/>
          </p:nvSpPr>
          <p:spPr>
            <a:xfrm>
              <a:off x="391886" y="4007635"/>
              <a:ext cx="836022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morning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EAEB9E2-9850-1BF3-44BE-CF25FFA6B91D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朝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kihon_v6_morning">
            <a:hlinkClick r:id="" action="ppaction://media"/>
            <a:extLst>
              <a:ext uri="{FF2B5EF4-FFF2-40B4-BE49-F238E27FC236}">
                <a16:creationId xmlns:a16="http://schemas.microsoft.com/office/drawing/2014/main" id="{A9CFE159-979C-9D89-894D-F28B4622F2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9477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82B583-B192-A274-CDAB-F894D0C9CD32}"/>
              </a:ext>
            </a:extLst>
          </p:cNvPr>
          <p:cNvSpPr/>
          <p:nvPr/>
        </p:nvSpPr>
        <p:spPr>
          <a:xfrm>
            <a:off x="1817607" y="3775697"/>
            <a:ext cx="5468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8065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B693E-5611-0F2B-A999-7CA56D1B3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9BFFFB2-C34D-6586-9FEA-6C85C6FE8C0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3465B7-D008-A034-E1FF-03B44A11CDF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FBCCBFF-11FB-F6AC-39E1-5113F5BD007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342B9B8-3419-9A13-18D2-9AD8EDA9A2BE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649CE56-63E1-81A5-1B55-ECBABADB108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E8A5C1E-5D5B-ADAF-A0F0-D71D55D82B81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に乗る</a:t>
              </a:r>
            </a:p>
          </p:txBody>
        </p:sp>
      </p:grpSp>
      <p:pic>
        <p:nvPicPr>
          <p:cNvPr id="2" name="G2_L10_kihon_v7_take">
            <a:hlinkClick r:id="" action="ppaction://media"/>
            <a:extLst>
              <a:ext uri="{FF2B5EF4-FFF2-40B4-BE49-F238E27FC236}">
                <a16:creationId xmlns:a16="http://schemas.microsoft.com/office/drawing/2014/main" id="{7F0D4922-ADE8-9B77-E324-05776D90B2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35075" y="97631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C17D5C-06DD-5F5B-694C-4DED1E4F0E71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613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57348-CB22-18DB-8D9C-6FCA5CB8C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57DAFE6-0C6C-9D2C-FA00-88901EE4F1E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18B9B3F-0095-95A6-AF24-60631C2DEEE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500ED50-41E9-C772-7010-8468AD1D77C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F2C79-B4F8-2F8E-3B08-E7E9B0F6685D}"/>
              </a:ext>
            </a:extLst>
          </p:cNvPr>
          <p:cNvGrpSpPr/>
          <p:nvPr/>
        </p:nvGrpSpPr>
        <p:grpSpPr>
          <a:xfrm>
            <a:off x="0" y="1836257"/>
            <a:ext cx="9144000" cy="3185487"/>
            <a:chOff x="0" y="1827535"/>
            <a:chExt cx="9144000" cy="31854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10A8530-C98C-9827-6E74-DA3C6DA92145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[first] [train]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ECA63EE-07D9-D672-FC71-42877C0779E0}"/>
                </a:ext>
              </a:extLst>
            </p:cNvPr>
            <p:cNvSpPr txBox="1"/>
            <p:nvPr/>
          </p:nvSpPr>
          <p:spPr>
            <a:xfrm>
              <a:off x="815009" y="182753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始発電車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0_kihon_v8_fifst train">
            <a:hlinkClick r:id="" action="ppaction://media"/>
            <a:extLst>
              <a:ext uri="{FF2B5EF4-FFF2-40B4-BE49-F238E27FC236}">
                <a16:creationId xmlns:a16="http://schemas.microsoft.com/office/drawing/2014/main" id="{A4686610-7633-4D33-4496-E54736A20F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769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9A5ACA5-823C-5D73-2C77-E21C8300AD3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A465852-9A34-E339-E397-EE21C99FFDDA}"/>
              </a:ext>
            </a:extLst>
          </p:cNvPr>
          <p:cNvSpPr/>
          <p:nvPr/>
        </p:nvSpPr>
        <p:spPr>
          <a:xfrm>
            <a:off x="1522639" y="3575496"/>
            <a:ext cx="229461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815AB96-10AF-2FAA-6390-B3A05AE4A34B}"/>
              </a:ext>
            </a:extLst>
          </p:cNvPr>
          <p:cNvSpPr/>
          <p:nvPr/>
        </p:nvSpPr>
        <p:spPr>
          <a:xfrm>
            <a:off x="5027415" y="3575496"/>
            <a:ext cx="259394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2255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8870" y="2536448"/>
            <a:ext cx="76862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surprised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0_kihon_v1_surprised">
            <a:hlinkClick r:id="" action="ppaction://media"/>
            <a:extLst>
              <a:ext uri="{FF2B5EF4-FFF2-40B4-BE49-F238E27FC236}">
                <a16:creationId xmlns:a16="http://schemas.microsoft.com/office/drawing/2014/main" id="{985C2CAB-0A5E-4BC6-AE17-825378460D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406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驚いた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0_kihon_v1_surprised">
            <a:hlinkClick r:id="" action="ppaction://media"/>
            <a:extLst>
              <a:ext uri="{FF2B5EF4-FFF2-40B4-BE49-F238E27FC236}">
                <a16:creationId xmlns:a16="http://schemas.microsoft.com/office/drawing/2014/main" id="{3E2C96DA-E3A9-42AE-A624-F403C973B0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6525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を聞く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0_kihon_v2_hear">
            <a:hlinkClick r:id="" action="ppaction://media"/>
            <a:extLst>
              <a:ext uri="{FF2B5EF4-FFF2-40B4-BE49-F238E27FC236}">
                <a16:creationId xmlns:a16="http://schemas.microsoft.com/office/drawing/2014/main" id="{79104015-78CE-440C-A809-11800E0950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2230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hear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0_kihon_v2_hear">
            <a:hlinkClick r:id="" action="ppaction://media"/>
            <a:extLst>
              <a:ext uri="{FF2B5EF4-FFF2-40B4-BE49-F238E27FC236}">
                <a16:creationId xmlns:a16="http://schemas.microsoft.com/office/drawing/2014/main" id="{867ACCD6-1122-4A22-A6C2-D0EBF49115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3324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を聞く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0_kihon_v2_hear">
            <a:hlinkClick r:id="" action="ppaction://media"/>
            <a:extLst>
              <a:ext uri="{FF2B5EF4-FFF2-40B4-BE49-F238E27FC236}">
                <a16:creationId xmlns:a16="http://schemas.microsoft.com/office/drawing/2014/main" id="{DDB9A2A9-3B12-44D6-9A20-7147236CA8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1288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2_L10_kihon_v3_news">
            <a:hlinkClick r:id="" action="ppaction://media"/>
            <a:extLst>
              <a:ext uri="{FF2B5EF4-FFF2-40B4-BE49-F238E27FC236}">
                <a16:creationId xmlns:a16="http://schemas.microsoft.com/office/drawing/2014/main" id="{C8A15414-BCC6-4309-8265-518B956073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3571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3C20412-CF6D-70C9-C208-9613F070C3B9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E3CB7A9E-21D8-E16B-436B-D33EC060C2BC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D20D00D-51F1-E39B-6A68-3F32A8F48EC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知らせ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91708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17056</TotalTime>
  <Words>156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2072</cp:revision>
  <cp:lastPrinted>2016-06-23T16:36:17Z</cp:lastPrinted>
  <dcterms:created xsi:type="dcterms:W3CDTF">2016-05-30T03:13:09Z</dcterms:created>
  <dcterms:modified xsi:type="dcterms:W3CDTF">2025-12-23T07:51:30Z</dcterms:modified>
</cp:coreProperties>
</file>