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53" r:id="rId4"/>
    <p:sldId id="2154" r:id="rId5"/>
    <p:sldId id="2155" r:id="rId6"/>
    <p:sldId id="2156" r:id="rId7"/>
    <p:sldId id="2157" r:id="rId8"/>
    <p:sldId id="2158" r:id="rId9"/>
    <p:sldId id="2159" r:id="rId10"/>
    <p:sldId id="2160" r:id="rId11"/>
    <p:sldId id="2161" r:id="rId12"/>
    <p:sldId id="2162" r:id="rId13"/>
    <p:sldId id="2163" r:id="rId14"/>
    <p:sldId id="2164" r:id="rId15"/>
    <p:sldId id="2165" r:id="rId16"/>
    <p:sldId id="2166" r:id="rId17"/>
    <p:sldId id="2167" r:id="rId18"/>
    <p:sldId id="2168" r:id="rId19"/>
    <p:sldId id="2169" r:id="rId20"/>
    <p:sldId id="2170" r:id="rId21"/>
    <p:sldId id="2171" r:id="rId22"/>
    <p:sldId id="2172" r:id="rId23"/>
    <p:sldId id="2173" r:id="rId24"/>
    <p:sldId id="2174" r:id="rId25"/>
    <p:sldId id="2175" r:id="rId26"/>
    <p:sldId id="2176" r:id="rId27"/>
    <p:sldId id="2177" r:id="rId28"/>
    <p:sldId id="2178" r:id="rId29"/>
    <p:sldId id="2179" r:id="rId30"/>
    <p:sldId id="2180" r:id="rId31"/>
    <p:sldId id="2181" r:id="rId32"/>
    <p:sldId id="2182" r:id="rId33"/>
    <p:sldId id="3646" r:id="rId34"/>
    <p:sldId id="4219" r:id="rId35"/>
    <p:sldId id="4220" r:id="rId36"/>
    <p:sldId id="4221" r:id="rId37"/>
    <p:sldId id="4222" r:id="rId38"/>
    <p:sldId id="4223" r:id="rId39"/>
    <p:sldId id="4224" r:id="rId40"/>
    <p:sldId id="4225" r:id="rId41"/>
    <p:sldId id="4226" r:id="rId42"/>
    <p:sldId id="4227" r:id="rId43"/>
    <p:sldId id="4228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4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G2_L10_reading_v3_take">
            <a:hlinkClick r:id="" action="ppaction://media"/>
            <a:extLst>
              <a:ext uri="{FF2B5EF4-FFF2-40B4-BE49-F238E27FC236}">
                <a16:creationId xmlns:a16="http://schemas.microsoft.com/office/drawing/2014/main" id="{57140B10-23CD-4450-9C5E-2AE4DAA8EC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88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6787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897A2C-119A-450B-8C68-5FFF3244EDF8}"/>
              </a:ext>
            </a:extLst>
          </p:cNvPr>
          <p:cNvSpPr txBox="1"/>
          <p:nvPr/>
        </p:nvSpPr>
        <p:spPr>
          <a:xfrm>
            <a:off x="206477" y="2828836"/>
            <a:ext cx="87310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を連れて行く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2_L10_reading_v3_take">
            <a:hlinkClick r:id="" action="ppaction://media"/>
            <a:extLst>
              <a:ext uri="{FF2B5EF4-FFF2-40B4-BE49-F238E27FC236}">
                <a16:creationId xmlns:a16="http://schemas.microsoft.com/office/drawing/2014/main" id="{73930580-6DD5-4BF0-AFAE-A7F58522F5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88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098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969901"/>
            <a:ext cx="8731046" cy="2795089"/>
            <a:chOff x="206477" y="2659096"/>
            <a:chExt cx="8731046" cy="279508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355600" y="4007635"/>
              <a:ext cx="8432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659096"/>
              <a:ext cx="87310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スーパー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マーケット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2_L10_reading_v4_supermarket">
            <a:hlinkClick r:id="" action="ppaction://media"/>
            <a:extLst>
              <a:ext uri="{FF2B5EF4-FFF2-40B4-BE49-F238E27FC236}">
                <a16:creationId xmlns:a16="http://schemas.microsoft.com/office/drawing/2014/main" id="{2F8F9E77-8879-4DA9-9EA6-E16603B696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4066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B75800-8EB9-4CB9-90FC-5055A6ED0636}"/>
              </a:ext>
            </a:extLst>
          </p:cNvPr>
          <p:cNvSpPr txBox="1"/>
          <p:nvPr/>
        </p:nvSpPr>
        <p:spPr>
          <a:xfrm>
            <a:off x="344557" y="2674948"/>
            <a:ext cx="845488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supermarket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reading_v4_supermarket">
            <a:hlinkClick r:id="" action="ppaction://media"/>
            <a:extLst>
              <a:ext uri="{FF2B5EF4-FFF2-40B4-BE49-F238E27FC236}">
                <a16:creationId xmlns:a16="http://schemas.microsoft.com/office/drawing/2014/main" id="{21059E99-A2F0-480C-8745-40C101640D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079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9FEC56-80FE-41AA-A658-6C327A1E473A}"/>
              </a:ext>
            </a:extLst>
          </p:cNvPr>
          <p:cNvSpPr txBox="1"/>
          <p:nvPr/>
        </p:nvSpPr>
        <p:spPr>
          <a:xfrm>
            <a:off x="206477" y="2921169"/>
            <a:ext cx="87310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スーパー</a:t>
            </a:r>
            <a:r>
              <a: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マーケット</a:t>
            </a:r>
            <a:r>
              <a: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2_L10_reading_v4_supermarket">
            <a:hlinkClick r:id="" action="ppaction://media"/>
            <a:extLst>
              <a:ext uri="{FF2B5EF4-FFF2-40B4-BE49-F238E27FC236}">
                <a16:creationId xmlns:a16="http://schemas.microsoft.com/office/drawing/2014/main" id="{8141098E-6788-49A0-939D-3437E5389D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8975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買い物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reading_v5_shopping">
            <a:hlinkClick r:id="" action="ppaction://media"/>
            <a:extLst>
              <a:ext uri="{FF2B5EF4-FFF2-40B4-BE49-F238E27FC236}">
                <a16:creationId xmlns:a16="http://schemas.microsoft.com/office/drawing/2014/main" id="{3F30485D-FD44-461E-9E87-8887EE848B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5453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8870" y="2536448"/>
            <a:ext cx="76862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shopping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reading_v5_shopping">
            <a:hlinkClick r:id="" action="ppaction://media"/>
            <a:extLst>
              <a:ext uri="{FF2B5EF4-FFF2-40B4-BE49-F238E27FC236}">
                <a16:creationId xmlns:a16="http://schemas.microsoft.com/office/drawing/2014/main" id="{96744674-C327-4459-8673-AE973FC6ED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7818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買い物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reading_v5_shopping">
            <a:hlinkClick r:id="" action="ppaction://media"/>
            <a:extLst>
              <a:ext uri="{FF2B5EF4-FFF2-40B4-BE49-F238E27FC236}">
                <a16:creationId xmlns:a16="http://schemas.microsoft.com/office/drawing/2014/main" id="{47A396D3-B583-4A50-9B44-FA1F272314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794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5B31B88-C59A-49C7-929E-6A1EAD121D7B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88C0ACA-81B9-4945-8338-F9B169C184D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0_reading_v6_a lot">
            <a:hlinkClick r:id="" action="ppaction://media"/>
            <a:extLst>
              <a:ext uri="{FF2B5EF4-FFF2-40B4-BE49-F238E27FC236}">
                <a16:creationId xmlns:a16="http://schemas.microsoft.com/office/drawing/2014/main" id="{2F3775E7-F6B0-434E-B9CB-D1C09D4701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54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182505"/>
            <a:ext cx="7848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</a:t>
            </a:r>
            <a:endParaRPr kumimoji="1" lang="ja-JP" altLang="en-US" sz="15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reading_v6_a lot">
            <a:hlinkClick r:id="" action="ppaction://media"/>
            <a:extLst>
              <a:ext uri="{FF2B5EF4-FFF2-40B4-BE49-F238E27FC236}">
                <a16:creationId xmlns:a16="http://schemas.microsoft.com/office/drawing/2014/main" id="{62D5FB36-CF4C-44F6-BA7E-68EFA25CC9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4262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FEA46C-E2AA-4CBF-8F5C-268B0DC834C6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0_reading_v6_a lot">
            <a:hlinkClick r:id="" action="ppaction://media"/>
            <a:extLst>
              <a:ext uri="{FF2B5EF4-FFF2-40B4-BE49-F238E27FC236}">
                <a16:creationId xmlns:a16="http://schemas.microsoft.com/office/drawing/2014/main" id="{E30810BB-3703-490A-9B01-91EA2825C9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5156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711200" y="1636202"/>
            <a:ext cx="7721600" cy="3585596"/>
            <a:chOff x="711200" y="1991699"/>
            <a:chExt cx="7721600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重要な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11200" y="4007635"/>
              <a:ext cx="7721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reading_v7_important">
            <a:hlinkClick r:id="" action="ppaction://media"/>
            <a:extLst>
              <a:ext uri="{FF2B5EF4-FFF2-40B4-BE49-F238E27FC236}">
                <a16:creationId xmlns:a16="http://schemas.microsoft.com/office/drawing/2014/main" id="{5B8DC114-AD6D-46A2-9EB0-C6A03CB431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784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8870" y="2536448"/>
            <a:ext cx="76862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important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reading_v7_important">
            <a:hlinkClick r:id="" action="ppaction://media"/>
            <a:extLst>
              <a:ext uri="{FF2B5EF4-FFF2-40B4-BE49-F238E27FC236}">
                <a16:creationId xmlns:a16="http://schemas.microsoft.com/office/drawing/2014/main" id="{DB8A585C-C337-4813-A666-C0FEA819EB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2609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重要な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reading_v7_important">
            <a:hlinkClick r:id="" action="ppaction://media"/>
            <a:extLst>
              <a:ext uri="{FF2B5EF4-FFF2-40B4-BE49-F238E27FC236}">
                <a16:creationId xmlns:a16="http://schemas.microsoft.com/office/drawing/2014/main" id="{34BF6F30-0A73-4667-818A-A2896B8D19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51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部分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0_reading_v8_part">
            <a:hlinkClick r:id="" action="ppaction://media"/>
            <a:extLst>
              <a:ext uri="{FF2B5EF4-FFF2-40B4-BE49-F238E27FC236}">
                <a16:creationId xmlns:a16="http://schemas.microsoft.com/office/drawing/2014/main" id="{B26CD30C-84CA-44DF-B44F-810E552A1E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0962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part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0_reading_v8_part">
            <a:hlinkClick r:id="" action="ppaction://media"/>
            <a:extLst>
              <a:ext uri="{FF2B5EF4-FFF2-40B4-BE49-F238E27FC236}">
                <a16:creationId xmlns:a16="http://schemas.microsoft.com/office/drawing/2014/main" id="{0E38048E-5E9F-4E9E-B06A-BA7B693616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572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部分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0_reading_v8_part">
            <a:hlinkClick r:id="" action="ppaction://media"/>
            <a:extLst>
              <a:ext uri="{FF2B5EF4-FFF2-40B4-BE49-F238E27FC236}">
                <a16:creationId xmlns:a16="http://schemas.microsoft.com/office/drawing/2014/main" id="{30E496E5-322A-4533-8558-D46C4FDA7C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6319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ほほえみ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reading_v9_smile">
            <a:hlinkClick r:id="" action="ppaction://media"/>
            <a:extLst>
              <a:ext uri="{FF2B5EF4-FFF2-40B4-BE49-F238E27FC236}">
                <a16:creationId xmlns:a16="http://schemas.microsoft.com/office/drawing/2014/main" id="{A6199241-0447-4404-AFB6-4B7A7BB8C8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3571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53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smile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reading_v9_smile">
            <a:hlinkClick r:id="" action="ppaction://media"/>
            <a:extLst>
              <a:ext uri="{FF2B5EF4-FFF2-40B4-BE49-F238E27FC236}">
                <a16:creationId xmlns:a16="http://schemas.microsoft.com/office/drawing/2014/main" id="{841AF410-C049-451A-932E-C892673C5D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3571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56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ほほえみ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0_reading_v9_smile">
            <a:hlinkClick r:id="" action="ppaction://media"/>
            <a:extLst>
              <a:ext uri="{FF2B5EF4-FFF2-40B4-BE49-F238E27FC236}">
                <a16:creationId xmlns:a16="http://schemas.microsoft.com/office/drawing/2014/main" id="{041B3C8A-5003-4EF5-B97B-6C892F8F97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3571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095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82600" y="4007635"/>
              <a:ext cx="8178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ボランティア</a:t>
              </a:r>
            </a:p>
          </p:txBody>
        </p:sp>
      </p:grpSp>
      <p:pic>
        <p:nvPicPr>
          <p:cNvPr id="4" name="G2_L10_reading_v1_volunteer">
            <a:hlinkClick r:id="" action="ppaction://media"/>
            <a:extLst>
              <a:ext uri="{FF2B5EF4-FFF2-40B4-BE49-F238E27FC236}">
                <a16:creationId xmlns:a16="http://schemas.microsoft.com/office/drawing/2014/main" id="{87F91AA8-64BE-43DA-A947-0E88E5FC1E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6301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顔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reading_v10_face">
            <a:hlinkClick r:id="" action="ppaction://media"/>
            <a:extLst>
              <a:ext uri="{FF2B5EF4-FFF2-40B4-BE49-F238E27FC236}">
                <a16:creationId xmlns:a16="http://schemas.microsoft.com/office/drawing/2014/main" id="{38DB28A7-57A1-4427-BADF-2456B24E16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233362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28F4C62-F82D-7E11-10B9-F76B28D2133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8490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face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0_reading_v10_face">
            <a:hlinkClick r:id="" action="ppaction://media"/>
            <a:extLst>
              <a:ext uri="{FF2B5EF4-FFF2-40B4-BE49-F238E27FC236}">
                <a16:creationId xmlns:a16="http://schemas.microsoft.com/office/drawing/2014/main" id="{FFBB5987-624A-480D-86CB-46409B0204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23336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68EAEDF-9E62-902F-D75E-073493091D1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896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顔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0_reading_v10_face">
            <a:hlinkClick r:id="" action="ppaction://media"/>
            <a:extLst>
              <a:ext uri="{FF2B5EF4-FFF2-40B4-BE49-F238E27FC236}">
                <a16:creationId xmlns:a16="http://schemas.microsoft.com/office/drawing/2014/main" id="{BF46AA86-B672-4C8F-B5A8-7F9CE50B48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95463" y="23336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94140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7C66A-D764-0D28-E697-7E1F2E194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0C5EA7E-18B9-AAB1-2938-749DB85775B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DA9C77A-85F7-8161-D75F-370A0250582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9476E7E-8229-AB81-4BA8-50BE46AEB8D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C54FBDB-5C1B-602C-C62A-62D7800D8806}"/>
              </a:ext>
            </a:extLst>
          </p:cNvPr>
          <p:cNvGrpSpPr/>
          <p:nvPr/>
        </p:nvGrpSpPr>
        <p:grpSpPr>
          <a:xfrm>
            <a:off x="206477" y="1850631"/>
            <a:ext cx="8731046" cy="3033628"/>
            <a:chOff x="206477" y="2420557"/>
            <a:chExt cx="8731046" cy="30336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756892F-8443-EF41-17B3-6F13364B26C9}"/>
                </a:ext>
              </a:extLst>
            </p:cNvPr>
            <p:cNvSpPr txBox="1"/>
            <p:nvPr/>
          </p:nvSpPr>
          <p:spPr>
            <a:xfrm>
              <a:off x="206477" y="4007635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volunteer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67E6B07-289B-7451-2645-723E11F0D08B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ボランティア</a:t>
              </a:r>
            </a:p>
          </p:txBody>
        </p:sp>
      </p:grpSp>
      <p:pic>
        <p:nvPicPr>
          <p:cNvPr id="4" name="G2_L10_reading_v1_volunteer">
            <a:hlinkClick r:id="" action="ppaction://media"/>
            <a:extLst>
              <a:ext uri="{FF2B5EF4-FFF2-40B4-BE49-F238E27FC236}">
                <a16:creationId xmlns:a16="http://schemas.microsoft.com/office/drawing/2014/main" id="{DAA6F8F7-DA5D-9344-77CD-67FAEBE562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5349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5AB5BA7-0A84-CF5B-990C-D80520ACEDFA}"/>
              </a:ext>
            </a:extLst>
          </p:cNvPr>
          <p:cNvSpPr/>
          <p:nvPr/>
        </p:nvSpPr>
        <p:spPr>
          <a:xfrm>
            <a:off x="1651001" y="3183921"/>
            <a:ext cx="5892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873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AD214-67F5-CADB-CA5D-F424C9888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EC7A729-6303-DD4B-B498-376097E8976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246305-1623-B1D0-B2B1-4FCE911193B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9BECAAF-F90F-20A8-A59D-FFEE805133B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E6EAC17-3983-D882-8CF9-DBCAE8C14FF0}"/>
              </a:ext>
            </a:extLst>
          </p:cNvPr>
          <p:cNvGrpSpPr/>
          <p:nvPr/>
        </p:nvGrpSpPr>
        <p:grpSpPr>
          <a:xfrm>
            <a:off x="206477" y="1790090"/>
            <a:ext cx="8731046" cy="3277820"/>
            <a:chOff x="206477" y="2299475"/>
            <a:chExt cx="8731046" cy="32778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6CDCCB8-8960-9F31-C727-9FDA1F21297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work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9D2F2EB-C662-8398-F294-7411EFD6222E}"/>
                </a:ext>
              </a:extLst>
            </p:cNvPr>
            <p:cNvSpPr txBox="1"/>
            <p:nvPr/>
          </p:nvSpPr>
          <p:spPr>
            <a:xfrm>
              <a:off x="206477" y="229947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仕事、活動</a:t>
              </a:r>
            </a:p>
          </p:txBody>
        </p:sp>
      </p:grpSp>
      <p:pic>
        <p:nvPicPr>
          <p:cNvPr id="2" name="G2_L10_reading_v2_work">
            <a:hlinkClick r:id="" action="ppaction://media"/>
            <a:extLst>
              <a:ext uri="{FF2B5EF4-FFF2-40B4-BE49-F238E27FC236}">
                <a16:creationId xmlns:a16="http://schemas.microsoft.com/office/drawing/2014/main" id="{DC6A8DD5-9A2F-6A50-ED9A-AC3A357649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180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CD5A8D-58D0-A30E-E0E9-80702B7C74F8}"/>
              </a:ext>
            </a:extLst>
          </p:cNvPr>
          <p:cNvSpPr/>
          <p:nvPr/>
        </p:nvSpPr>
        <p:spPr>
          <a:xfrm>
            <a:off x="2755900" y="3354312"/>
            <a:ext cx="3683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556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7BE7B-3F2C-96C4-0A72-0BDF958FC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85FCD76-C37E-588A-5133-A8A9AFAC22B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2A8051-DA4F-8D6C-F249-1F5BEA3602B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8C136CA-2C89-CEE9-1832-F523F5076B1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25DAB74-A748-7021-0D47-27049A1A54F1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6DCCE9E-342F-F10A-48EC-B952E8E0977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2919525E-57AB-D448-133B-6CE4618C8C66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を連れて行く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G2_L10_reading_v3_take">
            <a:hlinkClick r:id="" action="ppaction://media"/>
            <a:extLst>
              <a:ext uri="{FF2B5EF4-FFF2-40B4-BE49-F238E27FC236}">
                <a16:creationId xmlns:a16="http://schemas.microsoft.com/office/drawing/2014/main" id="{98B358AA-82B4-4BBA-5E47-F9BB775BCD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58863" y="115411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D2ACD4-F8A8-FC9D-4C1F-68F3C127C96C}"/>
              </a:ext>
            </a:extLst>
          </p:cNvPr>
          <p:cNvSpPr/>
          <p:nvPr/>
        </p:nvSpPr>
        <p:spPr>
          <a:xfrm>
            <a:off x="2882900" y="3119476"/>
            <a:ext cx="3429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6105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52658-E80F-53DC-BDA8-5016E92A1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FF0B949-454B-703C-316F-AC34FDA56F3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9328540-B47F-B00B-95FF-4511CD67B6C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E0330EB-6A84-06CD-0F56-349BB800A03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AC73EBE-020E-7BAD-EC39-09F47A302638}"/>
              </a:ext>
            </a:extLst>
          </p:cNvPr>
          <p:cNvGrpSpPr/>
          <p:nvPr/>
        </p:nvGrpSpPr>
        <p:grpSpPr>
          <a:xfrm>
            <a:off x="0" y="1969901"/>
            <a:ext cx="9144000" cy="2548868"/>
            <a:chOff x="0" y="2659096"/>
            <a:chExt cx="9144000" cy="25488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4445033-12D6-B54A-E64E-3D2F3ED1969F}"/>
                </a:ext>
              </a:extLst>
            </p:cNvPr>
            <p:cNvSpPr txBox="1"/>
            <p:nvPr/>
          </p:nvSpPr>
          <p:spPr>
            <a:xfrm>
              <a:off x="0" y="40076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supermarket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04B56F9-829A-496A-F88F-84FF82BDF5D4}"/>
                </a:ext>
              </a:extLst>
            </p:cNvPr>
            <p:cNvSpPr txBox="1"/>
            <p:nvPr/>
          </p:nvSpPr>
          <p:spPr>
            <a:xfrm>
              <a:off x="206477" y="2659096"/>
              <a:ext cx="87310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スーパー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マーケット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2_L10_reading_v4_supermarket">
            <a:hlinkClick r:id="" action="ppaction://media"/>
            <a:extLst>
              <a:ext uri="{FF2B5EF4-FFF2-40B4-BE49-F238E27FC236}">
                <a16:creationId xmlns:a16="http://schemas.microsoft.com/office/drawing/2014/main" id="{25D29D16-18F4-7DB3-935F-8D679B9194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2009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F084EA3-DB1A-565D-5DBE-15601B8B52BC}"/>
              </a:ext>
            </a:extLst>
          </p:cNvPr>
          <p:cNvSpPr/>
          <p:nvPr/>
        </p:nvSpPr>
        <p:spPr>
          <a:xfrm>
            <a:off x="1524001" y="3061805"/>
            <a:ext cx="6146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6173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730BA-1C4D-C88D-B729-5371835EF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C9129E-204A-E792-C38B-6328FC6D160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BBF2310-1608-AD04-4498-E4E3DFFDB6B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524D4D7-0AA3-6D30-DA86-647A4D4F9D5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5ACEED4-BF3E-3144-240A-24CCA6A71228}"/>
              </a:ext>
            </a:extLst>
          </p:cNvPr>
          <p:cNvGrpSpPr/>
          <p:nvPr/>
        </p:nvGrpSpPr>
        <p:grpSpPr>
          <a:xfrm>
            <a:off x="622300" y="1636202"/>
            <a:ext cx="7899400" cy="3462486"/>
            <a:chOff x="622300" y="1991699"/>
            <a:chExt cx="7899400" cy="346248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F73D257-BE0F-2BF5-FAD6-9576859A466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買い物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254EE13-5605-95F0-E28D-1CFBDEFD3081}"/>
                </a:ext>
              </a:extLst>
            </p:cNvPr>
            <p:cNvSpPr txBox="1"/>
            <p:nvPr/>
          </p:nvSpPr>
          <p:spPr>
            <a:xfrm>
              <a:off x="622300" y="4007635"/>
              <a:ext cx="7899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shopping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reading_v5_shopping">
            <a:hlinkClick r:id="" action="ppaction://media"/>
            <a:extLst>
              <a:ext uri="{FF2B5EF4-FFF2-40B4-BE49-F238E27FC236}">
                <a16:creationId xmlns:a16="http://schemas.microsoft.com/office/drawing/2014/main" id="{D93F4EB4-49C3-9787-4C96-080960C2F0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7413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8FE17EE-D641-8592-FCE4-F2B1C26430DC}"/>
              </a:ext>
            </a:extLst>
          </p:cNvPr>
          <p:cNvSpPr/>
          <p:nvPr/>
        </p:nvSpPr>
        <p:spPr>
          <a:xfrm>
            <a:off x="1790701" y="3518614"/>
            <a:ext cx="5613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2134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AA448-343B-D2DB-E1BC-D2515D524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DDC5659-B485-680C-0D98-2F4D71AED69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2FA010-49D4-7051-1C60-DC24CA81220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818B60E-BCF6-2173-62C6-F2EEBA77EA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C71B9ED-12AE-BB75-32FA-FB4CA6940F62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B3B767E-44D4-C4DF-D0D1-F45299EC6005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[lot]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F20575-05E3-2D05-003F-CEB0713B069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0_reading_v6_a lot">
            <a:hlinkClick r:id="" action="ppaction://media"/>
            <a:extLst>
              <a:ext uri="{FF2B5EF4-FFF2-40B4-BE49-F238E27FC236}">
                <a16:creationId xmlns:a16="http://schemas.microsoft.com/office/drawing/2014/main" id="{72198183-7385-4833-C3CC-5232A0FC2C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8907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C4D899E-024F-01DA-D395-8C4619BBE021}"/>
              </a:ext>
            </a:extLst>
          </p:cNvPr>
          <p:cNvSpPr/>
          <p:nvPr/>
        </p:nvSpPr>
        <p:spPr>
          <a:xfrm>
            <a:off x="4457700" y="3638431"/>
            <a:ext cx="1549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8170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B75800-8EB9-4CB9-90FC-5055A6ED0636}"/>
              </a:ext>
            </a:extLst>
          </p:cNvPr>
          <p:cNvSpPr txBox="1"/>
          <p:nvPr/>
        </p:nvSpPr>
        <p:spPr>
          <a:xfrm>
            <a:off x="477078" y="2536448"/>
            <a:ext cx="81898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volunteer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0_reading_v1_volunteer">
            <a:hlinkClick r:id="" action="ppaction://media"/>
            <a:extLst>
              <a:ext uri="{FF2B5EF4-FFF2-40B4-BE49-F238E27FC236}">
                <a16:creationId xmlns:a16="http://schemas.microsoft.com/office/drawing/2014/main" id="{E0D80C31-1251-4A5D-B47E-0F6D90E282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12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0D588-21CE-36C3-E77E-0CDEB8CF2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1DC76E3-DC70-3707-618C-EE50ACE518C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F3A44B-89F9-650A-4D9D-594CB63026F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174AC0-5C6F-2FAB-B830-6D7A4EB54BD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E1651BA-AA76-298C-B464-F7BFC9FCF29D}"/>
              </a:ext>
            </a:extLst>
          </p:cNvPr>
          <p:cNvGrpSpPr/>
          <p:nvPr/>
        </p:nvGrpSpPr>
        <p:grpSpPr>
          <a:xfrm>
            <a:off x="355600" y="1636202"/>
            <a:ext cx="8432800" cy="3462486"/>
            <a:chOff x="355600" y="1991699"/>
            <a:chExt cx="8432800" cy="346248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D4586D0-AC6D-360F-78B0-9DCFA7F26DC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重要な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1B36FAA-6772-E0FA-B552-851A7E952044}"/>
                </a:ext>
              </a:extLst>
            </p:cNvPr>
            <p:cNvSpPr txBox="1"/>
            <p:nvPr/>
          </p:nvSpPr>
          <p:spPr>
            <a:xfrm>
              <a:off x="355600" y="4007635"/>
              <a:ext cx="8432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important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reading_v7_important">
            <a:hlinkClick r:id="" action="ppaction://media"/>
            <a:extLst>
              <a:ext uri="{FF2B5EF4-FFF2-40B4-BE49-F238E27FC236}">
                <a16:creationId xmlns:a16="http://schemas.microsoft.com/office/drawing/2014/main" id="{F9EC4EFD-6BAA-E8AD-FB6E-AC9F4DBBC4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8890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CD780DA-DA8F-CA06-AFE3-61C493764D29}"/>
              </a:ext>
            </a:extLst>
          </p:cNvPr>
          <p:cNvSpPr/>
          <p:nvPr/>
        </p:nvSpPr>
        <p:spPr>
          <a:xfrm>
            <a:off x="1600201" y="3429000"/>
            <a:ext cx="5994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1987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8A5F3-81BC-65F9-3C52-B7DE2B93D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87DCA19-C473-FB37-E257-8F99A5B6511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B11FEDB-B0CD-075C-3168-C2D2B47BB51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C9E4CA8-6CD9-5A37-5998-8C154997E90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6DABFF9-3412-6353-1B7A-3B1FD2C55A2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C754FAE-2341-B512-C643-EE57AAEEB86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2FB80AA-048A-97AC-C458-C46589FFE2E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部分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0_reading_v8_part">
            <a:hlinkClick r:id="" action="ppaction://media"/>
            <a:extLst>
              <a:ext uri="{FF2B5EF4-FFF2-40B4-BE49-F238E27FC236}">
                <a16:creationId xmlns:a16="http://schemas.microsoft.com/office/drawing/2014/main" id="{569C53EF-12AA-B2DC-2E33-1F4F562BC0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17145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B5143DF-4E88-8DA0-7ED2-4E3E5F096164}"/>
              </a:ext>
            </a:extLst>
          </p:cNvPr>
          <p:cNvSpPr/>
          <p:nvPr/>
        </p:nvSpPr>
        <p:spPr>
          <a:xfrm>
            <a:off x="2997200" y="3519516"/>
            <a:ext cx="3136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6048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51730-8F7B-64A7-DE2C-F3E368C06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4A9E241-039D-A691-6CA4-EC73CE773FE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C51AAC8-2BC4-3954-0788-6CC1E6B05F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E77937-1013-1CE3-1266-339C97E59CD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5DF6804-4D4A-722C-E566-0DE8B1D587C5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8E6C102-6E4E-AEB8-F3F7-C6EF5AA9844D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ほほえみ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2DD92B8-0329-7B96-884C-7D5BACF9A37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smile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reading_v9_smile">
            <a:hlinkClick r:id="" action="ppaction://media"/>
            <a:extLst>
              <a:ext uri="{FF2B5EF4-FFF2-40B4-BE49-F238E27FC236}">
                <a16:creationId xmlns:a16="http://schemas.microsoft.com/office/drawing/2014/main" id="{D5F95C72-EC4C-9279-DE23-A7B8BFB864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357188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A5B511C-D11A-5610-530C-09A64390877F}"/>
              </a:ext>
            </a:extLst>
          </p:cNvPr>
          <p:cNvSpPr/>
          <p:nvPr/>
        </p:nvSpPr>
        <p:spPr>
          <a:xfrm>
            <a:off x="2755900" y="3429000"/>
            <a:ext cx="3683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804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583FC-4C34-669D-BC68-1ABBE0D52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F71449-E254-024A-66F8-D7820233B1A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4220ED0-739A-E36A-5D65-C15542D716A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30CA054-D3DC-0D89-85F8-C3EEA0AA7AE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584FF48-C0AE-BDCE-5AA4-02090CFF4474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CAC400C-3E96-FE6D-7BF8-336FE052E6B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D00F637-D663-0CCC-C650-FF27CE5DCD00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顔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reading_v10_face">
            <a:hlinkClick r:id="" action="ppaction://media"/>
            <a:extLst>
              <a:ext uri="{FF2B5EF4-FFF2-40B4-BE49-F238E27FC236}">
                <a16:creationId xmlns:a16="http://schemas.microsoft.com/office/drawing/2014/main" id="{CAC93C0C-01DB-7007-999B-E1DB342BF6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233362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553F351-8BF5-8949-62B8-800B6B12F17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13F9EAD-79D6-C75C-FCA9-2117BC44045A}"/>
              </a:ext>
            </a:extLst>
          </p:cNvPr>
          <p:cNvSpPr/>
          <p:nvPr/>
        </p:nvSpPr>
        <p:spPr>
          <a:xfrm>
            <a:off x="3225800" y="3771176"/>
            <a:ext cx="27432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4580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205A79-A96D-4EA2-95A1-A2455250B952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ボランティア</a:t>
            </a:r>
          </a:p>
        </p:txBody>
      </p:sp>
      <p:pic>
        <p:nvPicPr>
          <p:cNvPr id="6" name="G2_L10_reading_v1_volunteer">
            <a:hlinkClick r:id="" action="ppaction://media"/>
            <a:extLst>
              <a:ext uri="{FF2B5EF4-FFF2-40B4-BE49-F238E27FC236}">
                <a16:creationId xmlns:a16="http://schemas.microsoft.com/office/drawing/2014/main" id="{B3C9BD43-7A41-457E-BA99-DB2BEF94DB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133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90090"/>
            <a:ext cx="8731046" cy="3277820"/>
            <a:chOff x="206477" y="2299475"/>
            <a:chExt cx="8731046" cy="32778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29947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仕事、活動</a:t>
              </a:r>
            </a:p>
          </p:txBody>
        </p:sp>
      </p:grpSp>
      <p:pic>
        <p:nvPicPr>
          <p:cNvPr id="2" name="G2_L10_reading_v2_work">
            <a:hlinkClick r:id="" action="ppaction://media"/>
            <a:extLst>
              <a:ext uri="{FF2B5EF4-FFF2-40B4-BE49-F238E27FC236}">
                <a16:creationId xmlns:a16="http://schemas.microsoft.com/office/drawing/2014/main" id="{E3629C0F-BD85-4612-99FC-F7F98E3B6A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8797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work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0_reading_v2_work">
            <a:hlinkClick r:id="" action="ppaction://media"/>
            <a:extLst>
              <a:ext uri="{FF2B5EF4-FFF2-40B4-BE49-F238E27FC236}">
                <a16:creationId xmlns:a16="http://schemas.microsoft.com/office/drawing/2014/main" id="{40B8EBB6-668C-4314-B1FA-48B2F424F8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013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1DD4014-ED68-4AEA-BC58-C85565D593E0}"/>
              </a:ext>
            </a:extLst>
          </p:cNvPr>
          <p:cNvSpPr txBox="1"/>
          <p:nvPr/>
        </p:nvSpPr>
        <p:spPr>
          <a:xfrm>
            <a:off x="206477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仕事、活動</a:t>
            </a:r>
          </a:p>
        </p:txBody>
      </p:sp>
      <p:pic>
        <p:nvPicPr>
          <p:cNvPr id="5" name="G2_L10_reading_v2_work">
            <a:hlinkClick r:id="" action="ppaction://media"/>
            <a:extLst>
              <a:ext uri="{FF2B5EF4-FFF2-40B4-BE49-F238E27FC236}">
                <a16:creationId xmlns:a16="http://schemas.microsoft.com/office/drawing/2014/main" id="{AE8569BE-E462-4E14-8528-6DE708DB28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179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B80C8FE-02E5-4A46-8C90-480200100BD5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E1B047DF-A9C0-431D-8C09-855F24D7FEF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B5AFD223-1418-47C3-B049-B799B9698BD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を連れて行く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G2_L10_reading_v3_take">
            <a:hlinkClick r:id="" action="ppaction://media"/>
            <a:extLst>
              <a:ext uri="{FF2B5EF4-FFF2-40B4-BE49-F238E27FC236}">
                <a16:creationId xmlns:a16="http://schemas.microsoft.com/office/drawing/2014/main" id="{BFB186D3-E51B-4514-8027-01C75F994E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88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129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17056</TotalTime>
  <Words>192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2072</cp:revision>
  <cp:lastPrinted>2016-06-23T16:36:17Z</cp:lastPrinted>
  <dcterms:created xsi:type="dcterms:W3CDTF">2016-05-30T03:13:09Z</dcterms:created>
  <dcterms:modified xsi:type="dcterms:W3CDTF">2025-12-23T07:54:05Z</dcterms:modified>
</cp:coreProperties>
</file>