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672" r:id="rId2"/>
    <p:sldId id="3674" r:id="rId3"/>
    <p:sldId id="4252" r:id="rId4"/>
    <p:sldId id="4254" r:id="rId5"/>
    <p:sldId id="4253" r:id="rId6"/>
    <p:sldId id="4255" r:id="rId7"/>
    <p:sldId id="4256" r:id="rId8"/>
    <p:sldId id="4257" r:id="rId9"/>
    <p:sldId id="3661" r:id="rId10"/>
    <p:sldId id="3681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117701-81CB-CAF0-F277-90EBFC2423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07"/>
          <a:stretch/>
        </p:blipFill>
        <p:spPr>
          <a:xfrm>
            <a:off x="1326943" y="58686"/>
            <a:ext cx="6490800" cy="6740628"/>
          </a:xfrm>
          <a:prstGeom prst="rect">
            <a:avLst/>
          </a:prstGeom>
        </p:spPr>
      </p:pic>
      <p:pic>
        <p:nvPicPr>
          <p:cNvPr id="7" name="AS_G2_09_09_reading_str">
            <a:hlinkClick r:id="" action="ppaction://media"/>
            <a:extLst>
              <a:ext uri="{FF2B5EF4-FFF2-40B4-BE49-F238E27FC236}">
                <a16:creationId xmlns:a16="http://schemas.microsoft.com/office/drawing/2014/main" id="{40A6AE78-AB08-08E3-20D9-36CA31C51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3775" y="606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2D5D47B-3A68-00C2-A358-6C1DDB62F4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742"/>
          <a:stretch/>
        </p:blipFill>
        <p:spPr>
          <a:xfrm>
            <a:off x="284173" y="934223"/>
            <a:ext cx="8575200" cy="74519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Bob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volunteer work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が主語の行為（すること）を表し、目的語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volunteer work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3386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ボブはボランティア活動をします。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4FDD4-DB93-186E-6262-336670A63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A433BF5-7743-FA81-218D-02B9E8187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14179"/>
            <a:ext cx="8571719" cy="179847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FEC285-7831-A8DB-27C5-7D6C8386F1A0}"/>
              </a:ext>
            </a:extLst>
          </p:cNvPr>
          <p:cNvSpPr/>
          <p:nvPr/>
        </p:nvSpPr>
        <p:spPr>
          <a:xfrm>
            <a:off x="0" y="2973893"/>
            <a:ext cx="9144000" cy="388410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9E74F0E-36DF-04F6-A4FF-4B04EF5D7043}"/>
              </a:ext>
            </a:extLst>
          </p:cNvPr>
          <p:cNvSpPr txBox="1"/>
          <p:nvPr/>
        </p:nvSpPr>
        <p:spPr>
          <a:xfrm>
            <a:off x="537493" y="2973893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Every Saturday,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「毎週土曜日」という意味をもち、文全体の時を表しています。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Bob visits an old woman, Ms. Green.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Bob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visits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 old woman, Ms. Green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Ms. Green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 old woman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を説明する同格表現です。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同格表現を使うことで、まとめて情報を提供できます。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help 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は「彼女を助けるために」という意味で、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visited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DE45FF6-FA03-86A8-5E52-B9FBEA2E0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017C4C-C278-3E75-2B36-90E12BE42D62}"/>
              </a:ext>
            </a:extLst>
          </p:cNvPr>
          <p:cNvSpPr txBox="1"/>
          <p:nvPr/>
        </p:nvSpPr>
        <p:spPr>
          <a:xfrm>
            <a:off x="537493" y="2415986"/>
            <a:ext cx="757466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毎週土曜日、ボブは老婦人のグリーンさんを手伝うために、彼女を訪ねます。</a:t>
            </a:r>
          </a:p>
        </p:txBody>
      </p:sp>
    </p:spTree>
    <p:extLst>
      <p:ext uri="{BB962C8B-B14F-4D97-AF65-F5344CB8AC3E}">
        <p14:creationId xmlns:p14="http://schemas.microsoft.com/office/powerpoint/2010/main" val="16447549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792EC-17EC-18A6-99A3-CDD854BC5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2719B8B-2C20-BFB0-AB6F-8513127A2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04654"/>
            <a:ext cx="8571719" cy="162167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53859E4-D769-0E5F-F0C0-A260EDECD949}"/>
              </a:ext>
            </a:extLst>
          </p:cNvPr>
          <p:cNvSpPr/>
          <p:nvPr/>
        </p:nvSpPr>
        <p:spPr>
          <a:xfrm>
            <a:off x="0" y="2986415"/>
            <a:ext cx="9144000" cy="387158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2C1B150-F1AA-C0AA-49FF-A572C038BECD}"/>
              </a:ext>
            </a:extLst>
          </p:cNvPr>
          <p:cNvSpPr txBox="1"/>
          <p:nvPr/>
        </p:nvSpPr>
        <p:spPr>
          <a:xfrm>
            <a:off x="537493" y="3139816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cleans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cleans her room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takes her to the library and the supermarket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つながれています。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cleans her room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cleans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her room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takes her to the library and the supermarket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takes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library and the supermarket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B507F0B-D007-994E-7D79-36CB71DC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6D4973-3ABF-0D4C-C911-8FE6DEF97788}"/>
              </a:ext>
            </a:extLst>
          </p:cNvPr>
          <p:cNvSpPr txBox="1"/>
          <p:nvPr/>
        </p:nvSpPr>
        <p:spPr>
          <a:xfrm>
            <a:off x="537494" y="2360956"/>
            <a:ext cx="820383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彼は彼女の部屋を掃除して、彼女を図書館とスーパーマーケットに連れて行きます。</a:t>
            </a:r>
          </a:p>
        </p:txBody>
      </p:sp>
    </p:spTree>
    <p:extLst>
      <p:ext uri="{BB962C8B-B14F-4D97-AF65-F5344CB8AC3E}">
        <p14:creationId xmlns:p14="http://schemas.microsoft.com/office/powerpoint/2010/main" val="15811692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B8CE4-7B4C-701F-5E96-6697D163E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B5B117D-3E62-D83A-9DCC-A2B1FF5778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331" b="46928"/>
          <a:stretch/>
        </p:blipFill>
        <p:spPr>
          <a:xfrm>
            <a:off x="284173" y="934223"/>
            <a:ext cx="8575200" cy="6984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9BB9ADC-9466-E2DB-E0B1-20DB26031591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A9C35EA-4368-726E-E001-4F4BD99FBE38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After shopping,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「買い物のあとで」という意味をもち、文全体の時を表しています。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talk a lot at her house.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は副詞です。「たくさん」という意味で、動詞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her house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4B84958-D493-B2D0-68E0-FC1F63D0B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CFD7A8-03D7-32B2-B1A0-B1C8DB3C41E7}"/>
              </a:ext>
            </a:extLst>
          </p:cNvPr>
          <p:cNvSpPr txBox="1"/>
          <p:nvPr/>
        </p:nvSpPr>
        <p:spPr>
          <a:xfrm>
            <a:off x="537494" y="1767406"/>
            <a:ext cx="531802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買い物のあと、彼らは彼女の家でたくさん話をします。</a:t>
            </a:r>
          </a:p>
        </p:txBody>
      </p:sp>
    </p:spTree>
    <p:extLst>
      <p:ext uri="{BB962C8B-B14F-4D97-AF65-F5344CB8AC3E}">
        <p14:creationId xmlns:p14="http://schemas.microsoft.com/office/powerpoint/2010/main" val="19964320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C749B-B7CC-F921-675A-B28C1BB77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DFF6579-7457-0C1D-3E11-AFD53889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235" b="35461"/>
          <a:stretch/>
        </p:blipFill>
        <p:spPr>
          <a:xfrm>
            <a:off x="284173" y="724673"/>
            <a:ext cx="8575200" cy="74923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793A5BB-CAAA-8630-9E32-FF65CA34C0F4}"/>
              </a:ext>
            </a:extLst>
          </p:cNvPr>
          <p:cNvSpPr/>
          <p:nvPr/>
        </p:nvSpPr>
        <p:spPr>
          <a:xfrm>
            <a:off x="0" y="1882309"/>
            <a:ext cx="9144000" cy="497569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02A938-B04F-EA07-9652-E4E0D77F2F4D}"/>
              </a:ext>
            </a:extLst>
          </p:cNvPr>
          <p:cNvSpPr txBox="1"/>
          <p:nvPr/>
        </p:nvSpPr>
        <p:spPr>
          <a:xfrm>
            <a:off x="537493" y="2003960"/>
            <a:ext cx="8069014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listen to 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 important part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listen to her = an important part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listen to her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listen to 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は「彼女の話を聞くこと」という意味で、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「彼女（の話）を」という意味をもち、動詞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listen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 important part of Bob’s volunteer work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Bob’s volunteer work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「ボブのボランティア活動の」という意味をもち、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way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0589B90-E25B-8F56-DEFD-DF43F8FB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7036E9-105D-49B7-E149-833BA0A4DDE3}"/>
              </a:ext>
            </a:extLst>
          </p:cNvPr>
          <p:cNvSpPr txBox="1"/>
          <p:nvPr/>
        </p:nvSpPr>
        <p:spPr>
          <a:xfrm>
            <a:off x="537494" y="1443556"/>
            <a:ext cx="649248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彼女の話を聞くことは、ボブのボランティア活動の大切な一部です。</a:t>
            </a:r>
          </a:p>
        </p:txBody>
      </p:sp>
    </p:spTree>
    <p:extLst>
      <p:ext uri="{BB962C8B-B14F-4D97-AF65-F5344CB8AC3E}">
        <p14:creationId xmlns:p14="http://schemas.microsoft.com/office/powerpoint/2010/main" val="13922684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57838-876E-8419-5A87-10E6B7797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2AE1C11-512B-E32E-F010-F12315276A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750" b="25071"/>
          <a:stretch/>
        </p:blipFill>
        <p:spPr>
          <a:xfrm>
            <a:off x="284173" y="934223"/>
            <a:ext cx="8575200" cy="6476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9220B17-03A8-2F34-A94E-536D319BFC1D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D65BF4-55BB-E9B9-E4B2-11F47119FEC3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a big smile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「大きな笑顔を浮かべながら」という意味をもち、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her face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big smile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（大きな笑顔）を修飾し、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「彼女の顔にある大きな笑顔」という意味を強調しています。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80ECCCE-CAB1-264C-22B7-E143950B6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EAF639-2EF3-D2BE-D499-CEFADF99CCC9}"/>
              </a:ext>
            </a:extLst>
          </p:cNvPr>
          <p:cNvSpPr txBox="1"/>
          <p:nvPr/>
        </p:nvSpPr>
        <p:spPr>
          <a:xfrm>
            <a:off x="537494" y="1767406"/>
            <a:ext cx="451267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彼女は顔に満面の笑みを浮かべて話します。</a:t>
            </a:r>
          </a:p>
        </p:txBody>
      </p:sp>
    </p:spTree>
    <p:extLst>
      <p:ext uri="{BB962C8B-B14F-4D97-AF65-F5344CB8AC3E}">
        <p14:creationId xmlns:p14="http://schemas.microsoft.com/office/powerpoint/2010/main" val="25065285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8A064-040F-FDDF-EE72-47AFCC51C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5FAB45-DA97-446B-6752-D447109421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756" b="12376"/>
          <a:stretch/>
        </p:blipFill>
        <p:spPr>
          <a:xfrm>
            <a:off x="284173" y="934223"/>
            <a:ext cx="8575200" cy="8001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56C71CB-BD6C-E553-3CEA-92B9FAE87FCF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F82BF9B-EE7C-4387-940D-B9509A62C81D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Bob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happy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see her smile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は「彼女の笑顔を見ることができて」という意味で、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happy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の感情の理由を説明しています。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C1FD289-0DF6-8E5B-6B7B-640CE1426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C6A3D7-3437-5550-7613-E7E5B588A564}"/>
              </a:ext>
            </a:extLst>
          </p:cNvPr>
          <p:cNvSpPr txBox="1"/>
          <p:nvPr/>
        </p:nvSpPr>
        <p:spPr>
          <a:xfrm>
            <a:off x="537494" y="1767406"/>
            <a:ext cx="433651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ボブは彼女の笑顔を見て、うれしくなります。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8382264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17056</TotalTime>
  <Words>816</Words>
  <Application>Microsoft Office PowerPoint</Application>
  <PresentationFormat>画面に合わせる (4:3)</PresentationFormat>
  <Paragraphs>76</Paragraphs>
  <Slides>10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2072</cp:revision>
  <cp:lastPrinted>2016-06-23T16:36:17Z</cp:lastPrinted>
  <dcterms:created xsi:type="dcterms:W3CDTF">2016-05-30T03:13:09Z</dcterms:created>
  <dcterms:modified xsi:type="dcterms:W3CDTF">2025-12-23T07:54:57Z</dcterms:modified>
</cp:coreProperties>
</file>