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handoutMasterIdLst>
    <p:handoutMasterId r:id="rId68"/>
  </p:handoutMasterIdLst>
  <p:sldIdLst>
    <p:sldId id="3668" r:id="rId2"/>
    <p:sldId id="3669" r:id="rId3"/>
    <p:sldId id="4151" r:id="rId4"/>
    <p:sldId id="4096" r:id="rId5"/>
    <p:sldId id="4133" r:id="rId6"/>
    <p:sldId id="4098" r:id="rId7"/>
    <p:sldId id="4152" r:id="rId8"/>
    <p:sldId id="4153" r:id="rId9"/>
    <p:sldId id="4154" r:id="rId10"/>
    <p:sldId id="4155" r:id="rId11"/>
    <p:sldId id="4156" r:id="rId12"/>
    <p:sldId id="4157" r:id="rId13"/>
    <p:sldId id="4229" r:id="rId14"/>
    <p:sldId id="4159" r:id="rId15"/>
    <p:sldId id="4160" r:id="rId16"/>
    <p:sldId id="4161" r:id="rId17"/>
    <p:sldId id="4162" r:id="rId18"/>
    <p:sldId id="4163" r:id="rId19"/>
    <p:sldId id="4164" r:id="rId20"/>
    <p:sldId id="4165" r:id="rId21"/>
    <p:sldId id="4166" r:id="rId22"/>
    <p:sldId id="4167" r:id="rId23"/>
    <p:sldId id="4168" r:id="rId24"/>
    <p:sldId id="4230" r:id="rId25"/>
    <p:sldId id="4170" r:id="rId26"/>
    <p:sldId id="4171" r:id="rId27"/>
    <p:sldId id="4172" r:id="rId28"/>
    <p:sldId id="4173" r:id="rId29"/>
    <p:sldId id="4174" r:id="rId30"/>
    <p:sldId id="4175" r:id="rId31"/>
    <p:sldId id="4176" r:id="rId32"/>
    <p:sldId id="4177" r:id="rId33"/>
    <p:sldId id="4178" r:id="rId34"/>
    <p:sldId id="4179" r:id="rId35"/>
    <p:sldId id="4180" r:id="rId36"/>
    <p:sldId id="4181" r:id="rId37"/>
    <p:sldId id="4182" r:id="rId38"/>
    <p:sldId id="4183" r:id="rId39"/>
    <p:sldId id="4184" r:id="rId40"/>
    <p:sldId id="4185" r:id="rId41"/>
    <p:sldId id="4186" r:id="rId42"/>
    <p:sldId id="4187" r:id="rId43"/>
    <p:sldId id="4188" r:id="rId44"/>
    <p:sldId id="4251" r:id="rId45"/>
    <p:sldId id="4190" r:id="rId46"/>
    <p:sldId id="4191" r:id="rId47"/>
    <p:sldId id="4192" r:id="rId48"/>
    <p:sldId id="4193" r:id="rId49"/>
    <p:sldId id="4194" r:id="rId50"/>
    <p:sldId id="4195" r:id="rId51"/>
    <p:sldId id="4196" r:id="rId52"/>
    <p:sldId id="4197" r:id="rId53"/>
    <p:sldId id="4198" r:id="rId54"/>
    <p:sldId id="4199" r:id="rId55"/>
    <p:sldId id="4232" r:id="rId56"/>
    <p:sldId id="4201" r:id="rId57"/>
    <p:sldId id="4202" r:id="rId58"/>
    <p:sldId id="4203" r:id="rId59"/>
    <p:sldId id="4204" r:id="rId60"/>
    <p:sldId id="4205" r:id="rId61"/>
    <p:sldId id="4206" r:id="rId62"/>
    <p:sldId id="4207" r:id="rId63"/>
    <p:sldId id="4208" r:id="rId64"/>
    <p:sldId id="4209" r:id="rId65"/>
    <p:sldId id="4210" r:id="rId6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58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842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75265-E0B0-37D9-1014-EB6AAEFAC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6549BAA-E17B-96E9-29C4-3105424F72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C1A5117-5A50-15D6-F07A-74C2C2770E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3EF793-21F5-7B31-7383-0B614D5524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395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7B271-1D00-5B7A-F990-B3DBCBC70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88740EF-5FF1-A3A1-8D11-441CA23B56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E36779B-E5A4-C9B1-E785-9F18A33BB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3CE423-95C8-6C78-26C6-F95E9CCEE6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4119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03B10-EFA2-8D9C-9C1B-499ECF21B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9DADC32-B8E9-99CA-0243-E74818DAA9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C9366A7-ED04-6164-43C8-5445AFE1FF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C3AFC08-01E5-CEF6-9C90-D02DC19D2A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8461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9DC9B-9458-981A-CA59-2C955D876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F8E9BF6-B08F-9DA1-B1BD-B2C6B25784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5E849B8-D686-0BE5-88E2-982E0DEA60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8888BC2-CD11-CD50-A6BB-6E4DF8F386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9550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11062-1210-0163-EA24-CF33963C3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DCE283B-A45A-F3AF-4B19-12DB0F2E92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7FAE434-310E-42D5-EA21-412E86BD94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F909F5-C8B8-3025-9578-AA2EC81863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2533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BFF57-EA2E-C4B4-D020-99721B7A2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76DC599-BB31-151C-082B-68D80D2936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7D33BAC-F0A9-AACF-C157-4074C724D9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DDE849-64F6-928B-2AD8-ABB29CD55E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1110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83A38-E881-5441-CD33-EE5435E64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C96C67C-850C-BBD7-8A62-CB6A2AB3A8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340519B-A990-F432-BF28-EE12046108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F0D6CBE-23CD-A48A-B087-48766C75AE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82994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A933F-DD8A-FC68-A196-2EBB94555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CBC2127-5636-187E-4CCC-17E33F9F83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61480DB-7825-F78F-4380-F59CE181F3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258DB2E-3D9E-FA4B-C891-8EDFF5A51C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56204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02E45-672D-2E21-C987-7BA805C98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4109E2D-62EE-2A8A-484D-61B1561D15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0F8DC88-23E1-AD8F-4B00-C16B62B2A1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8217BBB-D06C-EEB6-6610-E574691320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26748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13783-3981-EE2F-9CE0-F16B62A8B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69D06AE-20FB-772C-8247-950D9A8AC2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8F45EAD-D8D7-AC0A-6EC5-A18E9125E7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F981239-CE0C-4BD2-9BFB-BF41B3FBA4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8745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48516-9370-73B1-9BBB-27974D6B3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186677E-002D-611B-FE4E-7BCC5FC01C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E0CDE48-D277-1CB1-42C2-F261EAB804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9F59B12-98C2-9E26-A823-8AF4D42ACB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7476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A4FDF-D8E5-AC8D-02D1-BF322CCEB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62DE79F-39D4-B85E-894F-C8DFF52FB4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720D9F6-E5E2-6294-9685-CA71483225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013DD7-A1DB-682B-DC7C-068FF4B79D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870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94966-DBAA-C5EA-12F0-F773B2D0E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6D8CC62-D640-5C25-C7AA-290CCBBADF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06AEFD3-6858-B31C-E0DD-E52A61C1A7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4675352-CE89-62C1-E6D5-FD6E8108C2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72631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49C92-0BAD-18DA-9A15-D43D16638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1918B2A-2066-E048-45F7-C9EEF546CE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802CACC-168D-6705-805B-499810BFF0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CB1B660-8A66-84E2-9EB3-2D7C2CBB7B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99425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13A0E-CC17-33B1-A77E-BD0AB2662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8744D2D-16ED-F031-2FEA-5C2EB024E6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1A42074-E600-D83E-9188-F7A8552B54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1A7954A-243C-E8FC-D017-D66ECC42D3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61929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656ED-A340-2C2D-CD69-E2451F693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16FEAB6-103D-6EB1-FEE1-A22AECFC4E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A03CEC5-C697-399C-F809-9589EAA839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76A4F88-6836-692E-EC18-1F504FA851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18755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810EF-D68A-FB6F-825F-15C6A2DAB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FBC7EFD-A223-C0C7-8C75-A1E8F01C1A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504A4F6-38BE-00FD-41DF-4C87ECBD1C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65EB4D0-E9D8-D0F9-CF9F-D75C960327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21010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56985-50E8-5A36-3C05-3D0B3DDF3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6AB4BAF-EB76-596B-AE85-716C4595C5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B2AB37E-EA7B-49E6-AF47-AB77538857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01DF52-9BBC-9DE0-F899-FA0714528E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63785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89CA5-6EE1-6A7F-95F6-5D5F32F76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7519450-E26E-094E-CC27-C38ED9F5A6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F705492-CD1A-9CC3-3E66-D401C1A780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4AEDC71-335D-B2F3-767B-AEBED7674F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96464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C12D8-0F94-4E4F-9025-571EF9DCF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6FD43A6-32FB-4E19-A276-EBED55748A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DD3A211-4885-2367-AEB4-9D0F8A6224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456038-CA54-A6A1-7B57-0C55C2343C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12858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4DC16-B770-A6CF-D1FD-8969C6BBD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6715CAD-81FD-A2D4-EE37-F0B4B13F7B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B511827-FF8D-4BF7-B737-D7157FABFF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FB9E093-DDAF-AF6A-6037-E5103343CB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817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FAAAD-8392-C460-7E9B-E04994698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A2BD729-B245-0248-A8D2-0F42B84B27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95B7A75-A47D-E2D3-6579-400E6638FE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DE86E7-5583-1D63-09EA-D3785BD3BF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0071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D209E-ED81-EC3B-A989-0B68074CF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1B16F31-5E23-2896-4CC1-92032CFA5C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EE8CF68-B618-FD23-6F4E-5744B928D0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498C24-1B1D-FCB0-7582-E0705B1832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61606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3968B-F016-5C34-1A1A-A42DFC389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C808B43-66FD-D1AF-1C62-465DA401D7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82A89C5-57EE-3C51-879D-FDF884BED4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9E9B55F-AAD8-7E48-717F-FAA71B620A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51527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967F4-A67A-B19C-B3CE-26BC4E4A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F981C00-E588-0504-E0E8-DE847E3A73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A004E62-F889-3016-ACBF-1814F9F520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947A817-892A-79F4-5DF8-EF690C336C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47126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4422E-3F54-3D89-54FC-34DCF4E94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575AE53-98A7-6C16-FD7E-FE9CFEE5A0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52E647A-C71F-23ED-B36A-9B188EB28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7F3F4B-0D25-161E-3E77-52F188D6F2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1667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AF773-E5D9-67E5-4042-F5721D851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46D3D2D-65FF-3860-EAD8-1AD01B54D0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D9F2749-0C83-DF0D-E330-11694F8A57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1C0C16-2A72-0226-1A32-F2ED38EDC1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23487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64DA8-9EA5-DD11-2555-C55E50124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9476DEC-0A8A-6A5C-4322-7BD45DD825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AFF9756-6AFC-AA81-698A-D897E39AB1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EB40F4-F191-0B7D-F126-D31248F24F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86843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FA435-5B57-E320-8AEB-B1DA12E8C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B7E7B48-DE99-1A3D-35E1-FA24F2A136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EE33A47-9992-44C6-1717-BF06E117B2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0276916-F804-D158-727D-759417CBDA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89376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0711F-30C3-524A-BB45-6E0AC421B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31A3F60-AD3E-225A-FCB8-68F2B7CCC3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2CAF7AC-2114-261A-415F-7C60695164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3BF590B-2F2B-F828-F3CA-D74E89116D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45630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1FD1C-7B01-D9D5-3DAF-D97C1F479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2DDBE1D-FF44-D8F6-4474-742EF79291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E1E1144-E4D1-19D5-BF47-C8C47CCDA7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F8A2D60-41FE-4C5D-1E82-582967B5DE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08550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EF10A-73EE-32B2-C097-B1E6FA48B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C8DEC90-511C-66F7-F528-40662B1B64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DF302BC-B091-8BBC-9099-5EF39F52C9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34E568B-E88A-5014-0013-E64AE1F04E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8462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BCCF5-1BA5-B6A2-C2BF-1BC863537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65BDB76-F144-D08A-0DD3-E5E3D0D896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CCAA9C2-DE6C-F577-88A5-FF49BBBC4F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C7D6051-54C8-E25E-66F1-6056C6C5C5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851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693B4-2F4B-34B2-D8E3-D89C9CD14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0111112-6C11-D740-2907-F9899C6557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61CD114-60A6-3199-B83C-88FB3BC582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73E271-419B-7D31-5537-A8150A2DF3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90001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EA2EC-F217-D147-9A9C-2AF1C0572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AE0C08A-124C-3253-59F2-CF38DE9AD4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EBD8805-1B13-C284-BA8B-3239E5A89E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EDDE919-AF50-EEA1-1D95-7DE3326BE6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22442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D5DD4-FCE0-E665-A17B-B4D22D270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C5CCB1A-9E20-9D4F-42B4-0529980D22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3662E24-70ED-3603-9895-846A896FC5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06B865B-7873-7D80-9B0D-7685EE6F0B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94397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62B65-9BD4-D99E-B8B5-53664842A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85043EF-A64C-21BF-73C7-C67591D36C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664665A-3538-06F6-FE17-4BD688D302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AEEDE8C-0140-FB87-90FD-FB25C88313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1925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C9CDF-3C36-C5C6-6764-BA016D217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62231D2-29A9-6A78-8885-EFDB4BABD1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B6C5F44-C277-41EF-7AA4-4D39E34117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0DE3BE6-AF79-3CA3-01EB-054E01E9FE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61189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3196A-628F-6E8A-426D-57C75EF6B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0F6247D-CF0A-9CD3-4522-7EBD062B1F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BC22BC7-19B9-E340-0876-4F8077026D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5CE4F8-E5B9-BD80-2197-1C51E84068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6134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25ADC-30F4-FF63-EBDF-45BEC5BA5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1BD68F2-584A-2904-7F72-1A57F669D7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BE56635-A758-2824-3895-E60D0FEBAF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26963C2-4204-C44F-7DA5-252576FAB9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934930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F7BCE-336F-9C63-6742-0EFF941D3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767C2D9-B369-1718-5F7F-13229B632E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037ACE1-88DD-8C69-5895-9D905BF5AD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8992BE-C232-61F0-3871-8B40464EBF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095837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375B8-38B6-F2C9-45B5-71112552E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8AB6352-612C-E3CE-E9E7-28123C56D7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A4BE95F-86D1-C7D0-7E08-C0AB961C1E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38BC2B3-CFB3-9439-54D9-95B6B8FD9B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754666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45A38-B442-6ACE-F231-55DF743F8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F7BB787-AECA-A872-B193-4CB4BD851A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2255EB4-3DE2-C512-DABB-88CD30DF30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0DB53BC-12B0-275C-E25A-EFA99F0B08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167738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F5846-E1E8-BF06-9CE8-2595E09D1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BF46739-2DC9-B7DA-615D-082C819B98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99F3A14-3E98-EA5E-D8FE-E503160A84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F74659-BD9C-189C-99F5-85F4761582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955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4B88F-5D91-F592-EA0B-135D35591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56D605C-92CC-A3DA-E385-D38AFB85CE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883EF9D-6297-6767-3120-64707BDA83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1676719-06B7-D089-1EAC-4CB8EFF627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33487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6CAB0-1BA5-AC82-3E78-88D39F386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3C7CDE8-265F-7C07-37B7-68CA2E4998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C980D02-ED24-8AF6-8CF8-D0B7E681B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1781301-246A-3635-2EBB-D0B0B3F924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774745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B638F-6076-6880-B036-62D93E425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CE39CB9-CD95-5B30-3B29-AECDA6FBF3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78D853A-5FA4-5BB9-B244-9263C30E4C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C4DC26-96B6-F09B-A569-A5BF92AC35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767963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97D14-807E-DDB2-B5F5-9B1195B51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8169595-D4EA-F7FD-E1D1-383ED6ADDC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5489A20-C73E-8C8C-F0E0-E1980FCB5C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EE0C41-28E9-C49F-15F6-2C0D749268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098009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D682C-EF37-2031-965A-EF0385BDC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2E76E8E-270D-3E06-60A4-A0EF484C96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9D3EFCC-551F-759A-EC4A-539B339431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546F765-2A45-AED8-AF5A-C6DFE7E50D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3264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F09B4-CEA8-F3D8-6511-7D7856C23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9575189-FACF-EDAE-9642-4F0AF35EED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3CDADB1-A339-0C25-B4CA-658BFBB2D6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5AF2467-D3BD-C553-6E53-065831F7CF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2287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6CC73-2565-47D0-E367-C2CA3BCB9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E94B6B3-46C9-607D-5DB7-68DCDC471D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E0EEAC2-271C-26DC-57AF-BBD7179C43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7852D7B-BB59-CA92-626D-8595ADABE0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9983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2433D-C8C8-29D7-2053-679196A55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3F1D267-6D80-C411-70C0-9CF59A935A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F3EB7B0-D3E9-27A0-D668-BA2640B5B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13CC478-A5B1-84D4-0970-FE5D1EAC3D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7761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AD58D-AA6F-E3ED-C798-17964B465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EC0E83B-ECBA-C12E-09B8-DDCFA1B824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CF50835-CBA6-35E5-28B2-32703E6577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FD680C-20F9-D1C0-0B61-7D845E252A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71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E887E-9152-44DF-0A18-19F6E855C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7810E2D-CC51-8BF6-FFD7-E593265360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A74E520-FDF1-57AB-C0C3-9D031E7720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E441F22-1575-5730-9D7C-9780CAEA0D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0228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73DC9-9F6B-057C-83F2-3BC1CC0CE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656801-C8A8-46C7-B4BE-F25A3F104A2B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F8B6552-B916-F181-6BEF-EA51B8859A76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83762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7A3BC-3B9B-B457-F45F-CADCA1C11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54E1063-0E17-9793-F1E5-B7B36FAE7797}"/>
              </a:ext>
            </a:extLst>
          </p:cNvPr>
          <p:cNvSpPr/>
          <p:nvPr/>
        </p:nvSpPr>
        <p:spPr>
          <a:xfrm>
            <a:off x="0" y="3429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3B93DD9-7FA3-6096-12AA-0573B759C162}"/>
              </a:ext>
            </a:extLst>
          </p:cNvPr>
          <p:cNvSpPr txBox="1"/>
          <p:nvPr/>
        </p:nvSpPr>
        <p:spPr>
          <a:xfrm>
            <a:off x="1103551" y="4128490"/>
            <a:ext cx="693689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came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the park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soccer.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706F52-281F-0415-E43E-B1209E808184}"/>
              </a:ext>
            </a:extLst>
          </p:cNvPr>
          <p:cNvSpPr txBox="1"/>
          <p:nvPr/>
        </p:nvSpPr>
        <p:spPr>
          <a:xfrm>
            <a:off x="475798" y="690490"/>
            <a:ext cx="8192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来ました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公園に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練習する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ために サッカーを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He came  to the park to practice soccer.">
            <a:hlinkClick r:id="" action="ppaction://media"/>
            <a:extLst>
              <a:ext uri="{FF2B5EF4-FFF2-40B4-BE49-F238E27FC236}">
                <a16:creationId xmlns:a16="http://schemas.microsoft.com/office/drawing/2014/main" id="{F076E867-7455-DB56-909B-FF8606D76E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81050" y="1409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6091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50C25-2996-F418-49F1-A087C637C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E6DBEBB-1C07-C807-0E6B-6A201B9A738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728B30E-0C5B-EEE2-4CA1-B3727B4348E0}"/>
              </a:ext>
            </a:extLst>
          </p:cNvPr>
          <p:cNvSpPr txBox="1"/>
          <p:nvPr/>
        </p:nvSpPr>
        <p:spPr>
          <a:xfrm>
            <a:off x="874505" y="2409490"/>
            <a:ext cx="739499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the park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p-------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soccer.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He came  to the park to practice soccer.">
            <a:hlinkClick r:id="" action="ppaction://media"/>
            <a:extLst>
              <a:ext uri="{FF2B5EF4-FFF2-40B4-BE49-F238E27FC236}">
                <a16:creationId xmlns:a16="http://schemas.microsoft.com/office/drawing/2014/main" id="{3DA978F9-65DA-0A6D-8E05-8FB9427010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81050" y="1409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4116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EF40C-2D9C-0985-366C-302E05AD3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4D32754-D02A-F577-11FF-7D25EE8C1B0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He came  to the park to practice soccer.">
            <a:hlinkClick r:id="" action="ppaction://media"/>
            <a:extLst>
              <a:ext uri="{FF2B5EF4-FFF2-40B4-BE49-F238E27FC236}">
                <a16:creationId xmlns:a16="http://schemas.microsoft.com/office/drawing/2014/main" id="{FF31BC49-087E-1B9C-C83F-C05DB9B4E2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81050" y="1409700"/>
            <a:ext cx="406400" cy="4064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68491BA-E160-982D-619D-FC898843ED10}"/>
              </a:ext>
            </a:extLst>
          </p:cNvPr>
          <p:cNvSpPr txBox="1"/>
          <p:nvPr/>
        </p:nvSpPr>
        <p:spPr>
          <a:xfrm>
            <a:off x="465043" y="2321004"/>
            <a:ext cx="82139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来ました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公園に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練習する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ために サッカーを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57516498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C212C-5858-BF4B-9227-A0019CD7D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44748AA-7F66-04DA-A8B1-31EC854EA2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098" b="51839"/>
          <a:stretch/>
        </p:blipFill>
        <p:spPr>
          <a:xfrm>
            <a:off x="245278" y="1022216"/>
            <a:ext cx="8586000" cy="586822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DE7FF8F7-09B1-912C-B7EE-5206FF024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C86B09E-ACD8-C802-2D61-28BBB870D884}"/>
              </a:ext>
            </a:extLst>
          </p:cNvPr>
          <p:cNvSpPr txBox="1"/>
          <p:nvPr/>
        </p:nvSpPr>
        <p:spPr>
          <a:xfrm>
            <a:off x="1032444" y="1684681"/>
            <a:ext cx="40348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私たちはその知らせを聞いて驚きました。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EBCC42E-8040-8259-1F51-AA8CA687770B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4136E0C-E9CE-AFDA-2891-72FB5655E7A4}"/>
              </a:ext>
            </a:extLst>
          </p:cNvPr>
          <p:cNvSpPr txBox="1"/>
          <p:nvPr/>
        </p:nvSpPr>
        <p:spPr>
          <a:xfrm>
            <a:off x="537493" y="3677650"/>
            <a:ext cx="8069014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were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surprised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　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hear the news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は「その知らせを聞いて」という意味で、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副詞のはたらきです。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形容詞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surprised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の感情の理由を説明しています。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106576302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5EB94-0EAF-011F-3F31-8018D478C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13FDEE7-29F1-378D-B44C-C73C28C000B0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28D2D84-DCA8-B789-D482-FF22725FA8B8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6D9B860-B466-8DAA-8581-E0A108D3EBF8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BFE03C-FDF0-28AC-881C-D44607F3C3BC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224B25B1-56CE-66DE-1BAB-780DBEF9FAEB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94059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BC370-7E59-B860-6E5B-D61199C78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91D2C16-E688-40C0-05FF-7A6C849107B7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0404D5-3743-87C6-A56A-950297E3D169}"/>
              </a:ext>
            </a:extLst>
          </p:cNvPr>
          <p:cNvSpPr txBox="1"/>
          <p:nvPr/>
        </p:nvSpPr>
        <p:spPr>
          <a:xfrm>
            <a:off x="1449140" y="4128490"/>
            <a:ext cx="624571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were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surprised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hear the news.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CAE6DC1-20C4-9F65-C520-66E6CF8212CE}"/>
              </a:ext>
            </a:extLst>
          </p:cNvPr>
          <p:cNvSpPr txBox="1"/>
          <p:nvPr/>
        </p:nvSpPr>
        <p:spPr>
          <a:xfrm>
            <a:off x="1384144" y="690490"/>
            <a:ext cx="63757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驚き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聞いて その知らせを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We were surprised to hear the news.">
            <a:hlinkClick r:id="" action="ppaction://media"/>
            <a:extLst>
              <a:ext uri="{FF2B5EF4-FFF2-40B4-BE49-F238E27FC236}">
                <a16:creationId xmlns:a16="http://schemas.microsoft.com/office/drawing/2014/main" id="{1A9E5D97-7BED-9B90-5858-E217154914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47725" y="12001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763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87DBF-8573-A49B-33AC-CCAEDC90F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54D01F4-CC40-6AE4-BB24-CFB8AFD5E3A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54FA212-BC2E-0D35-578D-8A3D810D6FA8}"/>
              </a:ext>
            </a:extLst>
          </p:cNvPr>
          <p:cNvSpPr txBox="1"/>
          <p:nvPr/>
        </p:nvSpPr>
        <p:spPr>
          <a:xfrm>
            <a:off x="1150283" y="2409490"/>
            <a:ext cx="684343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[s--------]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[h---] the news.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We were surprised to hear the news.">
            <a:hlinkClick r:id="" action="ppaction://media"/>
            <a:extLst>
              <a:ext uri="{FF2B5EF4-FFF2-40B4-BE49-F238E27FC236}">
                <a16:creationId xmlns:a16="http://schemas.microsoft.com/office/drawing/2014/main" id="{4A4157FF-3E8D-FDDF-F6CD-BC81F0007D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47725" y="12001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548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4A06B-C793-F96A-5086-2A48E51E8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AF9EFF8-FD01-C62E-B59B-DF5B94AF0DF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76F4160-7031-B498-EB6D-BA6CEAFF87DC}"/>
              </a:ext>
            </a:extLst>
          </p:cNvPr>
          <p:cNvSpPr txBox="1"/>
          <p:nvPr/>
        </p:nvSpPr>
        <p:spPr>
          <a:xfrm>
            <a:off x="1384145" y="2321004"/>
            <a:ext cx="63757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驚き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聞いて その知らせを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We were surprised to hear the news.">
            <a:hlinkClick r:id="" action="ppaction://media"/>
            <a:extLst>
              <a:ext uri="{FF2B5EF4-FFF2-40B4-BE49-F238E27FC236}">
                <a16:creationId xmlns:a16="http://schemas.microsoft.com/office/drawing/2014/main" id="{19384C68-62F1-4F5D-C461-224D082C2D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47725" y="12001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1508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AA87A-FF2A-7803-F4F4-F0917D396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8C25311-6607-5090-8413-66CE4A0808CF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A77C9E8-D84A-1570-19B1-EB69182A82E0}"/>
              </a:ext>
            </a:extLst>
          </p:cNvPr>
          <p:cNvSpPr txBox="1"/>
          <p:nvPr/>
        </p:nvSpPr>
        <p:spPr>
          <a:xfrm>
            <a:off x="1833274" y="4128490"/>
            <a:ext cx="547744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were 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sad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hear the news.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87FFBF1-1201-035A-B2E5-F6EF9C977E31}"/>
              </a:ext>
            </a:extLst>
          </p:cNvPr>
          <p:cNvSpPr txBox="1"/>
          <p:nvPr/>
        </p:nvSpPr>
        <p:spPr>
          <a:xfrm>
            <a:off x="745858" y="690490"/>
            <a:ext cx="76522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悲し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かったです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聞いて その知らせを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We were sad to hear the news.">
            <a:hlinkClick r:id="" action="ppaction://media"/>
            <a:extLst>
              <a:ext uri="{FF2B5EF4-FFF2-40B4-BE49-F238E27FC236}">
                <a16:creationId xmlns:a16="http://schemas.microsoft.com/office/drawing/2014/main" id="{B7BB2C45-1762-5B73-7C71-6F962ABEBC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46113" y="1409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4045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1C90B-6DD0-85E9-8F10-8ADA283AD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809B28B-DE70-A082-743F-02B1E67DCA2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DB5941-80E3-0CB8-9975-AB11A6892BCB}"/>
              </a:ext>
            </a:extLst>
          </p:cNvPr>
          <p:cNvSpPr txBox="1"/>
          <p:nvPr/>
        </p:nvSpPr>
        <p:spPr>
          <a:xfrm>
            <a:off x="1406111" y="2409490"/>
            <a:ext cx="633177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s--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[h---] the news.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We were sad to hear the news.">
            <a:hlinkClick r:id="" action="ppaction://media"/>
            <a:extLst>
              <a:ext uri="{FF2B5EF4-FFF2-40B4-BE49-F238E27FC236}">
                <a16:creationId xmlns:a16="http://schemas.microsoft.com/office/drawing/2014/main" id="{99945838-5D22-599A-3A64-7BACFC9AD7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46113" y="1409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9254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D8206-DEF4-0FD2-5EA6-7EC923C8E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D8FC2FC0-7B21-1708-4B05-98D8647481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276" b="63661"/>
          <a:stretch/>
        </p:blipFill>
        <p:spPr>
          <a:xfrm>
            <a:off x="245278" y="1022216"/>
            <a:ext cx="8586000" cy="586822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90CA1D-9B84-5E52-BE1E-254F4A7AEF85}"/>
              </a:ext>
            </a:extLst>
          </p:cNvPr>
          <p:cNvSpPr/>
          <p:nvPr/>
        </p:nvSpPr>
        <p:spPr>
          <a:xfrm>
            <a:off x="0" y="2491740"/>
            <a:ext cx="9144000" cy="436626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F0619D-C099-9800-3D16-1D4594989050}"/>
              </a:ext>
            </a:extLst>
          </p:cNvPr>
          <p:cNvSpPr txBox="1"/>
          <p:nvPr/>
        </p:nvSpPr>
        <p:spPr>
          <a:xfrm>
            <a:off x="537493" y="2672439"/>
            <a:ext cx="8069014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study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English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　</a:t>
            </a: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go to America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は「アメリカへ行くために」という意味で、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副詞のはたらきです。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study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の目的を説明しています。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America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は「アメリカへ」という意味で、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副詞のはたらきです。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go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の場所を説明しています。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FD8C0F4-CB43-A067-6ACE-1ECB1AE17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2ED730-B32D-BFC6-E380-3B466CDAF848}"/>
              </a:ext>
            </a:extLst>
          </p:cNvPr>
          <p:cNvSpPr txBox="1"/>
          <p:nvPr/>
        </p:nvSpPr>
        <p:spPr>
          <a:xfrm>
            <a:off x="1032444" y="1684681"/>
            <a:ext cx="488829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私はアメリカに行くために英語を勉強しています。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161762738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715CF-2BA9-D753-A363-2EA4B6970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11AACF2-FEA5-69AB-F40B-0219654EAB9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8B37D5-99EF-C0FF-4C8D-ED15D64D73F4}"/>
              </a:ext>
            </a:extLst>
          </p:cNvPr>
          <p:cNvSpPr txBox="1"/>
          <p:nvPr/>
        </p:nvSpPr>
        <p:spPr>
          <a:xfrm>
            <a:off x="745860" y="2321004"/>
            <a:ext cx="76522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悲し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かったです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聞いて その知らせを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We were sad to hear the news.">
            <a:hlinkClick r:id="" action="ppaction://media"/>
            <a:extLst>
              <a:ext uri="{FF2B5EF4-FFF2-40B4-BE49-F238E27FC236}">
                <a16:creationId xmlns:a16="http://schemas.microsoft.com/office/drawing/2014/main" id="{6BBACD7E-B05C-DD7C-0E05-0F18171CB0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46113" y="1409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1265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274C7-F3E6-4919-1D18-9BA4667C9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5818608-9AD2-115A-1391-96EEDA9F8D22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CD885E-52A0-25B1-603C-7AE35199F46B}"/>
              </a:ext>
            </a:extLst>
          </p:cNvPr>
          <p:cNvSpPr txBox="1"/>
          <p:nvPr/>
        </p:nvSpPr>
        <p:spPr>
          <a:xfrm>
            <a:off x="1685806" y="4128490"/>
            <a:ext cx="577238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am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glad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buy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new shoes.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528397-0D12-3672-D38A-5D2372166875}"/>
              </a:ext>
            </a:extLst>
          </p:cNvPr>
          <p:cNvSpPr txBox="1"/>
          <p:nvPr/>
        </p:nvSpPr>
        <p:spPr>
          <a:xfrm>
            <a:off x="1685807" y="690490"/>
            <a:ext cx="577238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嬉しい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買って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新しい靴を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I am glad to buy new shoes.">
            <a:hlinkClick r:id="" action="ppaction://media"/>
            <a:extLst>
              <a:ext uri="{FF2B5EF4-FFF2-40B4-BE49-F238E27FC236}">
                <a16:creationId xmlns:a16="http://schemas.microsoft.com/office/drawing/2014/main" id="{0634977A-711F-C83D-7AB8-938F4C14A8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14400" y="15176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6744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EAED1-4D26-3BC5-AB0C-268BA8947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9BED611-15C1-6D99-401A-C6DD21DEB92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B63F92-01EB-9D3B-ACC8-9EAB4BF1C866}"/>
              </a:ext>
            </a:extLst>
          </p:cNvPr>
          <p:cNvSpPr txBox="1"/>
          <p:nvPr/>
        </p:nvSpPr>
        <p:spPr>
          <a:xfrm>
            <a:off x="1326999" y="2409490"/>
            <a:ext cx="649000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g---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new shoes.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I am glad to buy new shoes.">
            <a:hlinkClick r:id="" action="ppaction://media"/>
            <a:extLst>
              <a:ext uri="{FF2B5EF4-FFF2-40B4-BE49-F238E27FC236}">
                <a16:creationId xmlns:a16="http://schemas.microsoft.com/office/drawing/2014/main" id="{C3655F11-C27C-474D-AB73-0F1D35792E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14400" y="15176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8685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371F4-D2FA-1ADB-87ED-BE5F83606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C1ED7F3-004B-9386-61A9-AD9F1AA1A66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DB2BF87-B360-F738-DEA4-CAD897BB950F}"/>
              </a:ext>
            </a:extLst>
          </p:cNvPr>
          <p:cNvSpPr txBox="1"/>
          <p:nvPr/>
        </p:nvSpPr>
        <p:spPr>
          <a:xfrm>
            <a:off x="1681777" y="2321004"/>
            <a:ext cx="57804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嬉しい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買って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新しい靴を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am glad to buy new shoes.">
            <a:hlinkClick r:id="" action="ppaction://media"/>
            <a:extLst>
              <a:ext uri="{FF2B5EF4-FFF2-40B4-BE49-F238E27FC236}">
                <a16:creationId xmlns:a16="http://schemas.microsoft.com/office/drawing/2014/main" id="{6ECEB307-29F2-CD6D-F8CA-FF15CDE193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14400" y="15176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7155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B291D-8A6E-518F-28CE-7BE5CC38E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B21B12F8-C1CB-D92E-72F3-6758E09F71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7912" b="28290"/>
          <a:stretch/>
        </p:blipFill>
        <p:spPr>
          <a:xfrm>
            <a:off x="245278" y="775035"/>
            <a:ext cx="8586000" cy="115768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22386C8-6732-1BAA-74A2-62CE0548F11F}"/>
              </a:ext>
            </a:extLst>
          </p:cNvPr>
          <p:cNvSpPr/>
          <p:nvPr/>
        </p:nvSpPr>
        <p:spPr>
          <a:xfrm>
            <a:off x="0" y="2520532"/>
            <a:ext cx="9144000" cy="4337468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28A4376-78A9-3E2C-E793-4CFCB644C3FB}"/>
              </a:ext>
            </a:extLst>
          </p:cNvPr>
          <p:cNvSpPr txBox="1"/>
          <p:nvPr/>
        </p:nvSpPr>
        <p:spPr>
          <a:xfrm>
            <a:off x="537493" y="2615470"/>
            <a:ext cx="8069014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did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get up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は理由をたずねる疑問詞です。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ここでは「なぜ早く起きたのか」をたずねています。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early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get up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を修飾し、いつ起きたのかを示しています。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 morning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「今朝」という意味をもち、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get up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の時間を説明しています。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B81D7559-2068-D27A-6C55-C73443377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4F0506F-C3BB-437E-69DB-E84D09EC8DCB}"/>
              </a:ext>
            </a:extLst>
          </p:cNvPr>
          <p:cNvSpPr txBox="1"/>
          <p:nvPr/>
        </p:nvSpPr>
        <p:spPr>
          <a:xfrm>
            <a:off x="1032444" y="2034180"/>
            <a:ext cx="689997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あなたはなぜ今朝早く起きたのですか。 </a:t>
            </a:r>
            <a:r>
              <a:rPr kumimoji="1"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― </a:t>
            </a:r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始発電車に乗るためです。</a:t>
            </a:r>
          </a:p>
        </p:txBody>
      </p:sp>
    </p:spTree>
    <p:extLst>
      <p:ext uri="{BB962C8B-B14F-4D97-AF65-F5344CB8AC3E}">
        <p14:creationId xmlns:p14="http://schemas.microsoft.com/office/powerpoint/2010/main" val="2005108543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F8528-9D69-931E-7AA5-FC1BDD16F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9D1106A-54BF-8D40-3C3C-4D5A76802C9D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4BE6A9A-C102-E01C-FEE7-100632AF4FE5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ABD156E-8372-CA51-0C48-F7001EFE53E2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00ADAE-7167-C216-77C6-2A60C294DF54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4C525BC8-2B45-3F73-88C8-484F04939010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6086944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1F1B4-A2DB-1CDC-6A63-10DC14DBE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BFCA0BB-E988-DF3C-4F34-5929AA090B46}"/>
              </a:ext>
            </a:extLst>
          </p:cNvPr>
          <p:cNvSpPr/>
          <p:nvPr/>
        </p:nvSpPr>
        <p:spPr>
          <a:xfrm>
            <a:off x="0" y="3429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928DD8-CA3E-7BBD-B9A6-0A7B7668BC91}"/>
              </a:ext>
            </a:extLst>
          </p:cNvPr>
          <p:cNvSpPr txBox="1"/>
          <p:nvPr/>
        </p:nvSpPr>
        <p:spPr>
          <a:xfrm>
            <a:off x="1127980" y="4119490"/>
            <a:ext cx="688803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Why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did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get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up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early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morning?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718602C-BA40-B458-385A-77B77288B3BA}"/>
              </a:ext>
            </a:extLst>
          </p:cNvPr>
          <p:cNvSpPr txBox="1"/>
          <p:nvPr/>
        </p:nvSpPr>
        <p:spPr>
          <a:xfrm>
            <a:off x="1068587" y="699490"/>
            <a:ext cx="700682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なぜ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起きた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のですか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早く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今朝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Why  did you get up early  this morning">
            <a:hlinkClick r:id="" action="ppaction://media"/>
            <a:extLst>
              <a:ext uri="{FF2B5EF4-FFF2-40B4-BE49-F238E27FC236}">
                <a16:creationId xmlns:a16="http://schemas.microsoft.com/office/drawing/2014/main" id="{978C190A-BAB7-A596-5F41-76B5F58B68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63588" y="13255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2719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E022F-44FB-41FF-D8FE-5C2FB1042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A862F64-791F-92EC-630A-5F08EA430AD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EBDA9C0-A644-B986-CA05-F457A2844596}"/>
              </a:ext>
            </a:extLst>
          </p:cNvPr>
          <p:cNvSpPr txBox="1"/>
          <p:nvPr/>
        </p:nvSpPr>
        <p:spPr>
          <a:xfrm>
            <a:off x="122926" y="2409490"/>
            <a:ext cx="889814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[g--]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[u-]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early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morning?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Why  did you get up early  this morning">
            <a:hlinkClick r:id="" action="ppaction://media"/>
            <a:extLst>
              <a:ext uri="{FF2B5EF4-FFF2-40B4-BE49-F238E27FC236}">
                <a16:creationId xmlns:a16="http://schemas.microsoft.com/office/drawing/2014/main" id="{8C5C07D2-1112-67F2-E14B-8032334930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63588" y="13255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696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92C6F-237B-8B4C-EFC7-4731CD986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197AEEE-1548-46FE-E734-9EA866537F3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342ADFF-E4F0-6019-6E45-0D01C882F659}"/>
              </a:ext>
            </a:extLst>
          </p:cNvPr>
          <p:cNvSpPr txBox="1"/>
          <p:nvPr/>
        </p:nvSpPr>
        <p:spPr>
          <a:xfrm>
            <a:off x="1068589" y="2321004"/>
            <a:ext cx="700682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なぜ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起きた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のですか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早く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今朝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Why  did you get up early  this morning">
            <a:hlinkClick r:id="" action="ppaction://media"/>
            <a:extLst>
              <a:ext uri="{FF2B5EF4-FFF2-40B4-BE49-F238E27FC236}">
                <a16:creationId xmlns:a16="http://schemas.microsoft.com/office/drawing/2014/main" id="{F61D5335-CB6E-FCED-AAC5-ADD6CD8CAE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63588" y="13255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3287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2EF9A-5C55-CFE2-2EFE-202121926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84B0775-E336-0DFA-BE5D-062D815FA878}"/>
              </a:ext>
            </a:extLst>
          </p:cNvPr>
          <p:cNvSpPr/>
          <p:nvPr/>
        </p:nvSpPr>
        <p:spPr>
          <a:xfrm>
            <a:off x="0" y="3429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CD3D43E-4943-41A2-BEF8-80AF9A13E526}"/>
              </a:ext>
            </a:extLst>
          </p:cNvPr>
          <p:cNvSpPr txBox="1"/>
          <p:nvPr/>
        </p:nvSpPr>
        <p:spPr>
          <a:xfrm>
            <a:off x="1247097" y="4627321"/>
            <a:ext cx="6649799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take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first train.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776AB66-B3C2-ACC1-3350-463DD047CDB2}"/>
              </a:ext>
            </a:extLst>
          </p:cNvPr>
          <p:cNvSpPr txBox="1"/>
          <p:nvPr/>
        </p:nvSpPr>
        <p:spPr>
          <a:xfrm>
            <a:off x="759303" y="1207322"/>
            <a:ext cx="76253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乗るためです 始発電車に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To take the first train.">
            <a:hlinkClick r:id="" action="ppaction://media"/>
            <a:extLst>
              <a:ext uri="{FF2B5EF4-FFF2-40B4-BE49-F238E27FC236}">
                <a16:creationId xmlns:a16="http://schemas.microsoft.com/office/drawing/2014/main" id="{E1D228AB-1315-569C-91F4-7A48751367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96925" y="939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7064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DA0F1-CE46-AB46-E469-6363A3F65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59B59C5-2764-F637-C618-B27D3F5E95C0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0F61556-30E0-AD85-B3A9-F3C47F3A6E5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B27487B-7212-099E-4A12-B75377F34B8B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559A42-B9B3-8B04-1675-204CA2AA6D87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E81C259-3788-4F0D-5A96-8C95E5400BFA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836226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5A82C-E76D-380F-F04F-CEAAC52B9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EE3C860-B511-37ED-C556-0C99F766C2B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21C350A-319D-20B3-794F-1ED4A192E46C}"/>
              </a:ext>
            </a:extLst>
          </p:cNvPr>
          <p:cNvSpPr txBox="1"/>
          <p:nvPr/>
        </p:nvSpPr>
        <p:spPr>
          <a:xfrm>
            <a:off x="914005" y="2917321"/>
            <a:ext cx="7315990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first train.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To take the first train.">
            <a:hlinkClick r:id="" action="ppaction://media"/>
            <a:extLst>
              <a:ext uri="{FF2B5EF4-FFF2-40B4-BE49-F238E27FC236}">
                <a16:creationId xmlns:a16="http://schemas.microsoft.com/office/drawing/2014/main" id="{F357B168-120C-3FCB-9060-245A84AFD8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96925" y="939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8604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EC4B8-BF13-E3D9-F2F1-C2E7E57DF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D3437A0-7E87-E495-2953-ECF17C9BEAA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D670743-B177-7814-CA66-B99111C09B11}"/>
              </a:ext>
            </a:extLst>
          </p:cNvPr>
          <p:cNvSpPr txBox="1"/>
          <p:nvPr/>
        </p:nvSpPr>
        <p:spPr>
          <a:xfrm>
            <a:off x="770067" y="2875002"/>
            <a:ext cx="76038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乗るためです 始発電車に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o take the first train.">
            <a:hlinkClick r:id="" action="ppaction://media"/>
            <a:extLst>
              <a:ext uri="{FF2B5EF4-FFF2-40B4-BE49-F238E27FC236}">
                <a16:creationId xmlns:a16="http://schemas.microsoft.com/office/drawing/2014/main" id="{D1ED2B50-2BFE-176B-81EC-1654866B64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96925" y="939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7779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006D4-3D08-1698-0552-6FEF08599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CFA9D8F-2A9C-55F1-819E-9B1C6F34B437}"/>
              </a:ext>
            </a:extLst>
          </p:cNvPr>
          <p:cNvSpPr/>
          <p:nvPr/>
        </p:nvSpPr>
        <p:spPr>
          <a:xfrm>
            <a:off x="0" y="3429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464C396-DD0E-4D0F-0EC3-A4FAAE8148C4}"/>
              </a:ext>
            </a:extLst>
          </p:cNvPr>
          <p:cNvSpPr txBox="1"/>
          <p:nvPr/>
        </p:nvSpPr>
        <p:spPr>
          <a:xfrm>
            <a:off x="1127980" y="4119490"/>
            <a:ext cx="688803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Why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did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get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up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early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morning?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8ABD89D-6710-B7B6-366E-BA36FF59DFE7}"/>
              </a:ext>
            </a:extLst>
          </p:cNvPr>
          <p:cNvSpPr txBox="1"/>
          <p:nvPr/>
        </p:nvSpPr>
        <p:spPr>
          <a:xfrm>
            <a:off x="1068587" y="699490"/>
            <a:ext cx="700682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なぜ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起きた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のですか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早く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今朝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Why  did you get up early  this morning">
            <a:hlinkClick r:id="" action="ppaction://media"/>
            <a:extLst>
              <a:ext uri="{FF2B5EF4-FFF2-40B4-BE49-F238E27FC236}">
                <a16:creationId xmlns:a16="http://schemas.microsoft.com/office/drawing/2014/main" id="{23983E8F-D6DF-6E9A-0586-BA7874509B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11175" y="930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9784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B5160-A9FA-9017-AE0D-F28F555EB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420C115-3F49-7230-EB45-97A3FF73E87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D82F34-1C09-94C4-F239-34AAFE5DED69}"/>
              </a:ext>
            </a:extLst>
          </p:cNvPr>
          <p:cNvSpPr txBox="1"/>
          <p:nvPr/>
        </p:nvSpPr>
        <p:spPr>
          <a:xfrm>
            <a:off x="122926" y="2409490"/>
            <a:ext cx="889814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[g--]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[u-]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[e----]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 [m------]?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Why  did you get up early  this morning">
            <a:hlinkClick r:id="" action="ppaction://media"/>
            <a:extLst>
              <a:ext uri="{FF2B5EF4-FFF2-40B4-BE49-F238E27FC236}">
                <a16:creationId xmlns:a16="http://schemas.microsoft.com/office/drawing/2014/main" id="{BC3F86E6-3370-1AF9-42E5-A22241EF64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11175" y="930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2883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BF0C4-C790-F1B6-9796-6281E7E4D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6ED7B3B-36FC-AC26-603B-0E15F28ADD4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B650769-E990-F3D3-2A60-72F28B5FBFCB}"/>
              </a:ext>
            </a:extLst>
          </p:cNvPr>
          <p:cNvSpPr txBox="1"/>
          <p:nvPr/>
        </p:nvSpPr>
        <p:spPr>
          <a:xfrm>
            <a:off x="1068589" y="2321004"/>
            <a:ext cx="700682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なぜ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起きた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のですか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早く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今朝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Why  did you get up early  this morning">
            <a:hlinkClick r:id="" action="ppaction://media"/>
            <a:extLst>
              <a:ext uri="{FF2B5EF4-FFF2-40B4-BE49-F238E27FC236}">
                <a16:creationId xmlns:a16="http://schemas.microsoft.com/office/drawing/2014/main" id="{1B8C40D7-94C5-DF3D-1F15-80DEA68D7C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11175" y="930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1653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F6132-D8C6-86EC-07A4-D1DE4F23F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ACDB1A-43D7-6D6B-B919-332BDFBACD9F}"/>
              </a:ext>
            </a:extLst>
          </p:cNvPr>
          <p:cNvSpPr/>
          <p:nvPr/>
        </p:nvSpPr>
        <p:spPr>
          <a:xfrm>
            <a:off x="0" y="3429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47625B-087D-F676-7395-54E25B714F96}"/>
              </a:ext>
            </a:extLst>
          </p:cNvPr>
          <p:cNvSpPr txBox="1"/>
          <p:nvPr/>
        </p:nvSpPr>
        <p:spPr>
          <a:xfrm>
            <a:off x="1092037" y="4627321"/>
            <a:ext cx="6959925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walk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with my dog.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3D0922E-3F9D-6AD6-570A-D932583C8B38}"/>
              </a:ext>
            </a:extLst>
          </p:cNvPr>
          <p:cNvSpPr txBox="1"/>
          <p:nvPr/>
        </p:nvSpPr>
        <p:spPr>
          <a:xfrm>
            <a:off x="219406" y="1207322"/>
            <a:ext cx="87051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歩く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ためです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イヌと一緒に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To walk with my dog.">
            <a:hlinkClick r:id="" action="ppaction://media"/>
            <a:extLst>
              <a:ext uri="{FF2B5EF4-FFF2-40B4-BE49-F238E27FC236}">
                <a16:creationId xmlns:a16="http://schemas.microsoft.com/office/drawing/2014/main" id="{43CFCCD1-82D6-C355-F24C-3BDE676D05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22313" y="1727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27472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AE488-B51C-9122-04F0-6DCDBAD38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109F6FB-2E83-8BAB-1FF6-DCCF6E58067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C3431E3-261D-4570-017A-A0D7ED50DF64}"/>
              </a:ext>
            </a:extLst>
          </p:cNvPr>
          <p:cNvSpPr txBox="1"/>
          <p:nvPr/>
        </p:nvSpPr>
        <p:spPr>
          <a:xfrm>
            <a:off x="380668" y="2917321"/>
            <a:ext cx="8382663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w---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 my dog.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To walk with my dog.">
            <a:hlinkClick r:id="" action="ppaction://media"/>
            <a:extLst>
              <a:ext uri="{FF2B5EF4-FFF2-40B4-BE49-F238E27FC236}">
                <a16:creationId xmlns:a16="http://schemas.microsoft.com/office/drawing/2014/main" id="{01934FEC-FC60-4444-0154-A93AE9B1D6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22313" y="1727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876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DB5F8-C5FB-6499-C4F1-151D4D90B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DC4DA2D-EBD0-B9BE-0A36-306918CAC08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o walk with my dog.">
            <a:hlinkClick r:id="" action="ppaction://media"/>
            <a:extLst>
              <a:ext uri="{FF2B5EF4-FFF2-40B4-BE49-F238E27FC236}">
                <a16:creationId xmlns:a16="http://schemas.microsoft.com/office/drawing/2014/main" id="{487B78E6-F605-5956-4DA9-58C6AA3740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22313" y="1727200"/>
            <a:ext cx="406400" cy="4064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51ED7E5-ACF2-4F20-C718-D9D940858F91}"/>
              </a:ext>
            </a:extLst>
          </p:cNvPr>
          <p:cNvSpPr txBox="1"/>
          <p:nvPr/>
        </p:nvSpPr>
        <p:spPr>
          <a:xfrm>
            <a:off x="219407" y="2875002"/>
            <a:ext cx="87051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歩く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ためです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イヌと一緒に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56604977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5700F-08D4-C08B-61E1-34795A092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CC96E0C-CDAB-FAF2-6E4E-6F6A643E1E67}"/>
              </a:ext>
            </a:extLst>
          </p:cNvPr>
          <p:cNvSpPr/>
          <p:nvPr/>
        </p:nvSpPr>
        <p:spPr>
          <a:xfrm>
            <a:off x="0" y="3429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453963D-0D16-A817-6813-679ACA960090}"/>
              </a:ext>
            </a:extLst>
          </p:cNvPr>
          <p:cNvSpPr txBox="1"/>
          <p:nvPr/>
        </p:nvSpPr>
        <p:spPr>
          <a:xfrm>
            <a:off x="1661267" y="4119490"/>
            <a:ext cx="582146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Why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did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Tom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go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his room?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14983E9-3D8F-1225-E024-5312EC24F093}"/>
              </a:ext>
            </a:extLst>
          </p:cNvPr>
          <p:cNvSpPr txBox="1"/>
          <p:nvPr/>
        </p:nvSpPr>
        <p:spPr>
          <a:xfrm>
            <a:off x="722549" y="699490"/>
            <a:ext cx="769889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なぜ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トムは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行った</a:t>
            </a:r>
            <a:endParaRPr kumimoji="1" lang="en-US" altLang="ja-JP" sz="48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のですか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自分の部屋に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Why  did Tom go to his room">
            <a:hlinkClick r:id="" action="ppaction://media"/>
            <a:extLst>
              <a:ext uri="{FF2B5EF4-FFF2-40B4-BE49-F238E27FC236}">
                <a16:creationId xmlns:a16="http://schemas.microsoft.com/office/drawing/2014/main" id="{FEF0C06C-A101-CBCF-909C-D62D2750A7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12775" y="14589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0704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FF1FE-2FDD-AC7E-39DC-EEB0FF92A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36B1A6D-36FC-A2AA-AC5D-DA2E11BAD10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2837E3E-E927-1532-5EB2-80228CAD04D6}"/>
              </a:ext>
            </a:extLst>
          </p:cNvPr>
          <p:cNvSpPr txBox="1"/>
          <p:nvPr/>
        </p:nvSpPr>
        <p:spPr>
          <a:xfrm>
            <a:off x="927453" y="2409490"/>
            <a:ext cx="7289093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his room?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Why  did Tom go to his room">
            <a:hlinkClick r:id="" action="ppaction://media"/>
            <a:extLst>
              <a:ext uri="{FF2B5EF4-FFF2-40B4-BE49-F238E27FC236}">
                <a16:creationId xmlns:a16="http://schemas.microsoft.com/office/drawing/2014/main" id="{47489711-7D7E-64C4-C7F3-C1C4A6A245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12775" y="14589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9656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07F4B-0089-0A1A-82B5-4D7A90997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5DDA79B-8CC9-8AB4-794D-6346078E895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537B8A2-0DC1-10FA-D6EC-069DED088347}"/>
              </a:ext>
            </a:extLst>
          </p:cNvPr>
          <p:cNvSpPr txBox="1"/>
          <p:nvPr/>
        </p:nvSpPr>
        <p:spPr>
          <a:xfrm>
            <a:off x="1833276" y="4128490"/>
            <a:ext cx="591090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study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English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go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America.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2F98850-7ADC-E9E6-95C9-0B0B5827074F}"/>
              </a:ext>
            </a:extLst>
          </p:cNvPr>
          <p:cNvSpPr txBox="1"/>
          <p:nvPr/>
        </p:nvSpPr>
        <p:spPr>
          <a:xfrm>
            <a:off x="823106" y="690490"/>
            <a:ext cx="74977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勉強します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英語を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行くために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アメリカに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I study English to go to America.">
            <a:hlinkClick r:id="" action="ppaction://media"/>
            <a:extLst>
              <a:ext uri="{FF2B5EF4-FFF2-40B4-BE49-F238E27FC236}">
                <a16:creationId xmlns:a16="http://schemas.microsoft.com/office/drawing/2014/main" id="{DF8F402E-73B8-35E7-6A95-B40F6D0327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63600" y="11064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0772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07B7A-FF55-B5D8-DD3B-6246BD668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08529DB-14BE-5D11-6E79-1F8A2AAFF29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43C91C5-309E-3739-0730-E09969483A8D}"/>
              </a:ext>
            </a:extLst>
          </p:cNvPr>
          <p:cNvSpPr txBox="1"/>
          <p:nvPr/>
        </p:nvSpPr>
        <p:spPr>
          <a:xfrm>
            <a:off x="722552" y="2321004"/>
            <a:ext cx="769889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なぜ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トムは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行った</a:t>
            </a:r>
            <a:endParaRPr kumimoji="1" lang="en-US" altLang="ja-JP" sz="48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のですか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自分の部屋に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Why  did Tom go to his room">
            <a:hlinkClick r:id="" action="ppaction://media"/>
            <a:extLst>
              <a:ext uri="{FF2B5EF4-FFF2-40B4-BE49-F238E27FC236}">
                <a16:creationId xmlns:a16="http://schemas.microsoft.com/office/drawing/2014/main" id="{698D2B29-9C57-B318-E293-183968EAA4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12775" y="14589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0441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A7885-1F11-0182-304F-93EBE675C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B8B6F68-59D2-61CD-6B38-FFB7D490C5AD}"/>
              </a:ext>
            </a:extLst>
          </p:cNvPr>
          <p:cNvSpPr/>
          <p:nvPr/>
        </p:nvSpPr>
        <p:spPr>
          <a:xfrm>
            <a:off x="0" y="3429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2F211EC-AE8F-672B-F8AE-A6C8B5B92668}"/>
              </a:ext>
            </a:extLst>
          </p:cNvPr>
          <p:cNvSpPr txBox="1"/>
          <p:nvPr/>
        </p:nvSpPr>
        <p:spPr>
          <a:xfrm>
            <a:off x="319003" y="4627321"/>
            <a:ext cx="8505981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write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his grandfather.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7AFC6D2-8698-CEDA-BF9D-80BE05E9F0D3}"/>
              </a:ext>
            </a:extLst>
          </p:cNvPr>
          <p:cNvSpPr txBox="1"/>
          <p:nvPr/>
        </p:nvSpPr>
        <p:spPr>
          <a:xfrm>
            <a:off x="1492053" y="704174"/>
            <a:ext cx="615988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手紙を書く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ためです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彼の祖父に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To write to his grandfather.">
            <a:hlinkClick r:id="" action="ppaction://media"/>
            <a:extLst>
              <a:ext uri="{FF2B5EF4-FFF2-40B4-BE49-F238E27FC236}">
                <a16:creationId xmlns:a16="http://schemas.microsoft.com/office/drawing/2014/main" id="{57E8D902-7A80-0C6C-BFD0-786340FF92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28638" y="10652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792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9D504-EE5D-9DA5-010B-E7285BF11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0F69E61-F03D-A003-A287-4900939452D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DF64F61-EA9B-EDD4-8123-D339AE97247A}"/>
              </a:ext>
            </a:extLst>
          </p:cNvPr>
          <p:cNvSpPr txBox="1"/>
          <p:nvPr/>
        </p:nvSpPr>
        <p:spPr>
          <a:xfrm>
            <a:off x="1531553" y="2409490"/>
            <a:ext cx="6080893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w----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his grandfather.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To write to his grandfather.">
            <a:hlinkClick r:id="" action="ppaction://media"/>
            <a:extLst>
              <a:ext uri="{FF2B5EF4-FFF2-40B4-BE49-F238E27FC236}">
                <a16:creationId xmlns:a16="http://schemas.microsoft.com/office/drawing/2014/main" id="{C9CBDB47-90F5-F53A-603C-BF14D87013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28638" y="10652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1203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C5EEE-4E50-7CF0-BE27-6A398E8A6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F9E8679-ABBC-6535-C768-E17AB10B4EF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To write to his grandfather.">
            <a:hlinkClick r:id="" action="ppaction://media"/>
            <a:extLst>
              <a:ext uri="{FF2B5EF4-FFF2-40B4-BE49-F238E27FC236}">
                <a16:creationId xmlns:a16="http://schemas.microsoft.com/office/drawing/2014/main" id="{5775FB49-B18F-E349-4CBB-A5C9F0F14B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28638" y="1065213"/>
            <a:ext cx="406400" cy="4064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0AC1D73-01DB-2C72-2E67-6945BD86765D}"/>
              </a:ext>
            </a:extLst>
          </p:cNvPr>
          <p:cNvSpPr txBox="1"/>
          <p:nvPr/>
        </p:nvSpPr>
        <p:spPr>
          <a:xfrm>
            <a:off x="1492059" y="2321004"/>
            <a:ext cx="615988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手紙を書く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ためです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彼の祖父に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316594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8B588-08C4-ECBD-2079-26C2387F3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067A381-9996-FEAF-4076-F2BAD12865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3218" b="15358"/>
          <a:stretch/>
        </p:blipFill>
        <p:spPr>
          <a:xfrm>
            <a:off x="279000" y="753449"/>
            <a:ext cx="8586000" cy="555759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D97F9E8-634E-D9B0-4035-5784A93AE588}"/>
              </a:ext>
            </a:extLst>
          </p:cNvPr>
          <p:cNvSpPr/>
          <p:nvPr/>
        </p:nvSpPr>
        <p:spPr>
          <a:xfrm>
            <a:off x="0" y="1885950"/>
            <a:ext cx="9144000" cy="497205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452F1A8-E7E9-6058-276D-5B2E097BFEB0}"/>
              </a:ext>
            </a:extLst>
          </p:cNvPr>
          <p:cNvSpPr txBox="1"/>
          <p:nvPr/>
        </p:nvSpPr>
        <p:spPr>
          <a:xfrm>
            <a:off x="537493" y="1895535"/>
            <a:ext cx="8069014" cy="48936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am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tired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○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too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は副詞です。「あまりにも～すぎる」という意味で、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形容詞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tired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run to the station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は「駅へ走る」という意味で、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副詞のはたらきです。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形容詞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tired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を修飾し、「走るには疲れすぎている」、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「疲れすぎていて走れない」という意味です。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the station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run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の場所を説明しています。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7F9AFFC-06BB-3AE5-315A-1F74CF8F8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71818A8-0865-5050-8639-B87ABAC581D7}"/>
              </a:ext>
            </a:extLst>
          </p:cNvPr>
          <p:cNvSpPr txBox="1"/>
          <p:nvPr/>
        </p:nvSpPr>
        <p:spPr>
          <a:xfrm>
            <a:off x="1032443" y="1423862"/>
            <a:ext cx="5681624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私はあまりにも疲れていて、駅まで走ることができません。</a:t>
            </a:r>
          </a:p>
        </p:txBody>
      </p:sp>
    </p:spTree>
    <p:extLst>
      <p:ext uri="{BB962C8B-B14F-4D97-AF65-F5344CB8AC3E}">
        <p14:creationId xmlns:p14="http://schemas.microsoft.com/office/powerpoint/2010/main" val="1954203058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59C5E-DA9A-C109-545B-55BBA6F72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D9A21B9-A992-246E-947E-9ABE9F3D6217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ADC2D5B-1C87-A46E-B438-2BB6D95CE484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D926EB7-08AD-2039-4614-B453785CC178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B1298D3-F54E-0055-E6E0-46E64FBE0868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9EA8EB0-A63B-DFE8-E2DE-C0879289F60B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7438412"/>
      </p:ext>
    </p:extLst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B3B2D-2D9F-7B2F-8FEA-09BB18625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6F81085-7608-92E5-6C10-D438BE88D2DD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DFCB68-8EA8-411E-BDB2-F5031D64675F}"/>
              </a:ext>
            </a:extLst>
          </p:cNvPr>
          <p:cNvSpPr txBox="1"/>
          <p:nvPr/>
        </p:nvSpPr>
        <p:spPr>
          <a:xfrm>
            <a:off x="1177172" y="4128490"/>
            <a:ext cx="678964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’m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too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tired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run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the station.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5" name="I’m too tired to run to the station.">
            <a:hlinkClick r:id="" action="ppaction://media"/>
            <a:extLst>
              <a:ext uri="{FF2B5EF4-FFF2-40B4-BE49-F238E27FC236}">
                <a16:creationId xmlns:a16="http://schemas.microsoft.com/office/drawing/2014/main" id="{463280A2-B340-6E4D-7151-A0C22D916D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88988" y="1392238"/>
            <a:ext cx="406400" cy="4064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E27FD48-07C5-BC39-3959-8B306CDC943A}"/>
              </a:ext>
            </a:extLst>
          </p:cNvPr>
          <p:cNvSpPr txBox="1"/>
          <p:nvPr/>
        </p:nvSpPr>
        <p:spPr>
          <a:xfrm>
            <a:off x="753018" y="114013"/>
            <a:ext cx="763795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あまりにも </a:t>
            </a:r>
            <a:endParaRPr kumimoji="1" lang="en-US" altLang="ja-JP" sz="48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疲れて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走ることが</a:t>
            </a:r>
            <a:endParaRPr kumimoji="1" lang="en-US" altLang="ja-JP" sz="48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できないほど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駅まで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3617963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D429B-A3CC-1636-2654-7ECB2CEE7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FBA168E-1B6C-A071-6A2C-18D18ED596E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F47C481-FCCF-CF48-7FF8-1BCD5A107F3B}"/>
              </a:ext>
            </a:extLst>
          </p:cNvPr>
          <p:cNvSpPr txBox="1"/>
          <p:nvPr/>
        </p:nvSpPr>
        <p:spPr>
          <a:xfrm>
            <a:off x="626239" y="2409490"/>
            <a:ext cx="789152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--]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[t--]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tired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[r--]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the station.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’m too tired to run to the station.">
            <a:hlinkClick r:id="" action="ppaction://media"/>
            <a:extLst>
              <a:ext uri="{FF2B5EF4-FFF2-40B4-BE49-F238E27FC236}">
                <a16:creationId xmlns:a16="http://schemas.microsoft.com/office/drawing/2014/main" id="{AA4B30D6-A3FF-4185-70DC-55BEC94F77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88988" y="13922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8334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40AA7-24A0-C21E-DCFE-1F8FBF2D9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C4E1819-EE56-EEBB-BE77-E5AF6AD46EA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I’m too tired to run to the station.">
            <a:hlinkClick r:id="" action="ppaction://media"/>
            <a:extLst>
              <a:ext uri="{FF2B5EF4-FFF2-40B4-BE49-F238E27FC236}">
                <a16:creationId xmlns:a16="http://schemas.microsoft.com/office/drawing/2014/main" id="{D1250B38-CEAC-F79A-3B3F-88188707C1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88988" y="1392238"/>
            <a:ext cx="406400" cy="4064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3D294CB-3B9A-649A-35CC-ED6208CF27E3}"/>
              </a:ext>
            </a:extLst>
          </p:cNvPr>
          <p:cNvSpPr txBox="1"/>
          <p:nvPr/>
        </p:nvSpPr>
        <p:spPr>
          <a:xfrm>
            <a:off x="753020" y="1767006"/>
            <a:ext cx="763795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あまりにも </a:t>
            </a:r>
            <a:endParaRPr kumimoji="1" lang="en-US" altLang="ja-JP" sz="48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疲れて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走ることが</a:t>
            </a:r>
            <a:endParaRPr kumimoji="1" lang="en-US" altLang="ja-JP" sz="48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できないほど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駅まで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23463270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E63B1-6E11-2F9C-5D36-3C4366163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17A932A-BD3A-1B45-2B9F-CBE5BD48ACA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887C91A-5A41-C1BD-44FB-63C62CC4B8C6}"/>
              </a:ext>
            </a:extLst>
          </p:cNvPr>
          <p:cNvSpPr txBox="1"/>
          <p:nvPr/>
        </p:nvSpPr>
        <p:spPr>
          <a:xfrm>
            <a:off x="1332377" y="4128490"/>
            <a:ext cx="647924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’m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too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tired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my homework.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F15C309-3D76-4B5D-31A1-3C9FF18A08EF}"/>
              </a:ext>
            </a:extLst>
          </p:cNvPr>
          <p:cNvSpPr txBox="1"/>
          <p:nvPr/>
        </p:nvSpPr>
        <p:spPr>
          <a:xfrm>
            <a:off x="736476" y="114013"/>
            <a:ext cx="767104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あまりにも </a:t>
            </a:r>
            <a:endParaRPr kumimoji="1" lang="en-US" altLang="ja-JP" sz="48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疲れて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する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ことが</a:t>
            </a:r>
            <a:endParaRPr kumimoji="1" lang="en-US" altLang="ja-JP" sz="48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できないほど 宿題を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I’m too tired to do my homework.">
            <a:hlinkClick r:id="" action="ppaction://media"/>
            <a:extLst>
              <a:ext uri="{FF2B5EF4-FFF2-40B4-BE49-F238E27FC236}">
                <a16:creationId xmlns:a16="http://schemas.microsoft.com/office/drawing/2014/main" id="{D9F63C99-A0BD-D0C1-6D14-B47F00EDCC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89000" y="11906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5912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49544-C205-8CB1-D1D0-88722AE22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B718541-0614-BDC3-BA22-22F44FD44F1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627E776-9063-2CDD-D88D-FF61FB51164B}"/>
              </a:ext>
            </a:extLst>
          </p:cNvPr>
          <p:cNvSpPr txBox="1"/>
          <p:nvPr/>
        </p:nvSpPr>
        <p:spPr>
          <a:xfrm>
            <a:off x="1234994" y="2409490"/>
            <a:ext cx="667401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[s----]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English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[g-]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America.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 study English to go to America.">
            <a:hlinkClick r:id="" action="ppaction://media"/>
            <a:extLst>
              <a:ext uri="{FF2B5EF4-FFF2-40B4-BE49-F238E27FC236}">
                <a16:creationId xmlns:a16="http://schemas.microsoft.com/office/drawing/2014/main" id="{611836A2-67A9-3D46-C586-57AAA0D5AF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63600" y="11064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7898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E83C3-14D9-E20B-70FF-9A2FC18F7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8221B0E-4C2C-A01B-6957-92A6B691153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ADBFBC5-8974-EF2F-D950-65D4889778CF}"/>
              </a:ext>
            </a:extLst>
          </p:cNvPr>
          <p:cNvSpPr txBox="1"/>
          <p:nvPr/>
        </p:nvSpPr>
        <p:spPr>
          <a:xfrm>
            <a:off x="747460" y="2409490"/>
            <a:ext cx="764908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--]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[t--]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[m-] homework.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’m too tired to do my homework.">
            <a:hlinkClick r:id="" action="ppaction://media"/>
            <a:extLst>
              <a:ext uri="{FF2B5EF4-FFF2-40B4-BE49-F238E27FC236}">
                <a16:creationId xmlns:a16="http://schemas.microsoft.com/office/drawing/2014/main" id="{04C8EB59-4C2B-7096-B1D0-016FAEDB8A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89000" y="11906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88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83B95-254E-2991-0A4E-20B1AB648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96CFCAC-DA30-A88F-2B18-9F2AF1F8278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I’m too tired to do my homework.">
            <a:hlinkClick r:id="" action="ppaction://media"/>
            <a:extLst>
              <a:ext uri="{FF2B5EF4-FFF2-40B4-BE49-F238E27FC236}">
                <a16:creationId xmlns:a16="http://schemas.microsoft.com/office/drawing/2014/main" id="{105AB0A5-A845-35B6-74F4-0EA36A7010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89000" y="1190625"/>
            <a:ext cx="406400" cy="4064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A9D1152-30B1-D4CA-CD4C-BAACF92489B2}"/>
              </a:ext>
            </a:extLst>
          </p:cNvPr>
          <p:cNvSpPr txBox="1"/>
          <p:nvPr/>
        </p:nvSpPr>
        <p:spPr>
          <a:xfrm>
            <a:off x="736476" y="1767006"/>
            <a:ext cx="767104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あまりにも </a:t>
            </a:r>
            <a:endParaRPr kumimoji="1" lang="en-US" altLang="ja-JP" sz="48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疲れて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する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ことが</a:t>
            </a:r>
            <a:endParaRPr kumimoji="1" lang="en-US" altLang="ja-JP" sz="48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できないほど 宿題を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21069129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2BDA8-F4F8-B8EE-85C6-4246D7110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7150BE7-4DDF-A687-6910-0619FB6CD7E0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0E601A-9694-689B-04F3-F1626A62EFA1}"/>
              </a:ext>
            </a:extLst>
          </p:cNvPr>
          <p:cNvSpPr txBox="1"/>
          <p:nvPr/>
        </p:nvSpPr>
        <p:spPr>
          <a:xfrm>
            <a:off x="1361748" y="4128490"/>
            <a:ext cx="647924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tea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was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too 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hot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drink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62AC4CB-04CC-61FC-F378-6885C3EEB348}"/>
              </a:ext>
            </a:extLst>
          </p:cNvPr>
          <p:cNvSpPr txBox="1"/>
          <p:nvPr/>
        </p:nvSpPr>
        <p:spPr>
          <a:xfrm>
            <a:off x="911253" y="105013"/>
            <a:ext cx="73802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そのお茶は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あまりにも</a:t>
            </a:r>
            <a:endParaRPr kumimoji="1" lang="en-US" altLang="ja-JP" sz="48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熱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かったです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飲む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ことができないほど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The tea was too hot to drink.">
            <a:hlinkClick r:id="" action="ppaction://media"/>
            <a:extLst>
              <a:ext uri="{FF2B5EF4-FFF2-40B4-BE49-F238E27FC236}">
                <a16:creationId xmlns:a16="http://schemas.microsoft.com/office/drawing/2014/main" id="{C397ADE6-CFBB-EBFF-41F3-5FAC1AD27F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30263" y="1920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0514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4ED08-1720-3AEC-73B2-CCB3813BC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B8A23E4-9BCD-53E6-F852-926FEF092A0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A098A51-BEA5-A758-53AD-E55CF34D0926}"/>
              </a:ext>
            </a:extLst>
          </p:cNvPr>
          <p:cNvSpPr txBox="1"/>
          <p:nvPr/>
        </p:nvSpPr>
        <p:spPr>
          <a:xfrm>
            <a:off x="747460" y="2409490"/>
            <a:ext cx="764908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tea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[t--]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h--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d----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The tea was too hot to drink.">
            <a:hlinkClick r:id="" action="ppaction://media"/>
            <a:extLst>
              <a:ext uri="{FF2B5EF4-FFF2-40B4-BE49-F238E27FC236}">
                <a16:creationId xmlns:a16="http://schemas.microsoft.com/office/drawing/2014/main" id="{7FD1CE5C-7384-77B7-C175-AE47753B81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30263" y="1920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1396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381A3-C40B-4BC9-0221-E4EB88B0E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8761CBC-FD46-DB00-1F25-B3B19474062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The tea was too hot to drink.">
            <a:hlinkClick r:id="" action="ppaction://media"/>
            <a:extLst>
              <a:ext uri="{FF2B5EF4-FFF2-40B4-BE49-F238E27FC236}">
                <a16:creationId xmlns:a16="http://schemas.microsoft.com/office/drawing/2014/main" id="{AD7332FC-259A-2B87-1C9B-96A37B2F2C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30263" y="1920875"/>
            <a:ext cx="406400" cy="4064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D6A5639-CF31-13CC-04A5-F173DCB35DD3}"/>
              </a:ext>
            </a:extLst>
          </p:cNvPr>
          <p:cNvSpPr txBox="1"/>
          <p:nvPr/>
        </p:nvSpPr>
        <p:spPr>
          <a:xfrm>
            <a:off x="881882" y="1767006"/>
            <a:ext cx="73802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そのお茶は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あまりにも</a:t>
            </a:r>
            <a:endParaRPr kumimoji="1" lang="en-US" altLang="ja-JP" sz="48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熱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かったです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飲む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ことができないほど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55909886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695BA-54D0-37B0-97E7-A78F77F3E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EA36F98-449F-CA82-B867-71B7C1B2F6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5555" b="3021"/>
          <a:stretch/>
        </p:blipFill>
        <p:spPr>
          <a:xfrm>
            <a:off x="279000" y="1022216"/>
            <a:ext cx="8586000" cy="555759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819BB960-2207-99D8-CF72-758009288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C69D1E9-4061-BFAA-5130-846749B32194}"/>
              </a:ext>
            </a:extLst>
          </p:cNvPr>
          <p:cNvSpPr txBox="1"/>
          <p:nvPr/>
        </p:nvSpPr>
        <p:spPr>
          <a:xfrm>
            <a:off x="1032444" y="1684681"/>
            <a:ext cx="484257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彼はこの家を買うことができるほどお金持ちです。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4547B25-F3BB-D1B9-AEF2-440FAB91F1BE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DDE1177-28B9-A8DD-E075-6D5F738368D3}"/>
              </a:ext>
            </a:extLst>
          </p:cNvPr>
          <p:cNvSpPr txBox="1"/>
          <p:nvPr/>
        </p:nvSpPr>
        <p:spPr>
          <a:xfrm>
            <a:off x="537493" y="3677650"/>
            <a:ext cx="8069014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rich enough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　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buy this house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は「この家を買うのに」という意味で、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副詞のはたらきです。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rich enough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9341713"/>
      </p:ext>
    </p:extLst>
  </p:cSld>
  <p:clrMapOvr>
    <a:masterClrMapping/>
  </p:clrMapOvr>
  <p:transition spd="slow">
    <p:push dir="u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1EAFA-2F0C-7F91-1690-93F8D02CA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CF44898-D6A6-55A6-9E0B-502B52F062F6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F085ACB-D6CE-D3B4-7AE3-668493BD4776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5BC02CD-63EA-FCC5-5800-A823CA9BBDA5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F63F20E-CE2C-4D11-FEAC-FE769C5F2613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79E6C59B-7C42-DCC9-6121-CEEB072863EB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7820294"/>
      </p:ext>
    </p:extLst>
  </p:cSld>
  <p:clrMapOvr>
    <a:masterClrMapping/>
  </p:clrMapOvr>
  <p:transition spd="slow">
    <p:push dir="u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F1E29-6642-8787-40B2-560903911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0915965-17B7-91C2-D054-955CA38B1E01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FA5CDAC-04F2-261C-296C-B914953487B7}"/>
              </a:ext>
            </a:extLst>
          </p:cNvPr>
          <p:cNvSpPr txBox="1"/>
          <p:nvPr/>
        </p:nvSpPr>
        <p:spPr>
          <a:xfrm>
            <a:off x="1638620" y="4128490"/>
            <a:ext cx="586675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rich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enough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buy this house.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91C33-37E8-BF4F-CDF0-8EC8641434F8}"/>
              </a:ext>
            </a:extLst>
          </p:cNvPr>
          <p:cNvSpPr txBox="1"/>
          <p:nvPr/>
        </p:nvSpPr>
        <p:spPr>
          <a:xfrm>
            <a:off x="657611" y="114013"/>
            <a:ext cx="782877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十分にお金持ち</a:t>
            </a:r>
            <a:r>
              <a:rPr kumimoji="1" lang="en-US" altLang="ja-JP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買うことができるほど</a:t>
            </a:r>
            <a:endParaRPr kumimoji="1" lang="en-US" altLang="ja-JP" sz="48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この家を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He is rich enough to buy this house.">
            <a:hlinkClick r:id="" action="ppaction://media"/>
            <a:extLst>
              <a:ext uri="{FF2B5EF4-FFF2-40B4-BE49-F238E27FC236}">
                <a16:creationId xmlns:a16="http://schemas.microsoft.com/office/drawing/2014/main" id="{47344713-3DC6-0A7A-63BB-87D9C6903D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22313" y="1903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4869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4804E-2397-A161-CD90-99394A363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F0D01C3-45AD-1F9B-02BF-32253F35B42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EA75427-476C-10DF-6A7B-630F5E101C77}"/>
              </a:ext>
            </a:extLst>
          </p:cNvPr>
          <p:cNvSpPr txBox="1"/>
          <p:nvPr/>
        </p:nvSpPr>
        <p:spPr>
          <a:xfrm>
            <a:off x="1165429" y="2409490"/>
            <a:ext cx="681314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rich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[e-----]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[b--] this house.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He is rich enough to buy this house.">
            <a:hlinkClick r:id="" action="ppaction://media"/>
            <a:extLst>
              <a:ext uri="{FF2B5EF4-FFF2-40B4-BE49-F238E27FC236}">
                <a16:creationId xmlns:a16="http://schemas.microsoft.com/office/drawing/2014/main" id="{EA676965-C8E8-6C36-AC97-9087382BEE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22313" y="1903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246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3DD3D-5C4B-488D-B8C3-8FFF3BD8A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68E8A2C-9856-EB6E-F594-7692D56B1F6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A249138-20B6-67F6-833C-DA99AABF835E}"/>
              </a:ext>
            </a:extLst>
          </p:cNvPr>
          <p:cNvSpPr txBox="1"/>
          <p:nvPr/>
        </p:nvSpPr>
        <p:spPr>
          <a:xfrm>
            <a:off x="629389" y="1767006"/>
            <a:ext cx="788522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十分にお金持ち</a:t>
            </a:r>
            <a:r>
              <a:rPr kumimoji="1" lang="en-US" altLang="ja-JP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買うことができるほど</a:t>
            </a:r>
            <a:endParaRPr kumimoji="1" lang="en-US" altLang="ja-JP" sz="48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この家を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He is rich enough to buy this house.">
            <a:hlinkClick r:id="" action="ppaction://media"/>
            <a:extLst>
              <a:ext uri="{FF2B5EF4-FFF2-40B4-BE49-F238E27FC236}">
                <a16:creationId xmlns:a16="http://schemas.microsoft.com/office/drawing/2014/main" id="{BF8A2190-B131-AB18-3106-442474CD43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22313" y="1903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641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E7163-D765-2D6E-E4E4-916A27F0E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6FEB209-6B48-3650-86F1-262BDE5322A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I study English to go to America.">
            <a:hlinkClick r:id="" action="ppaction://media"/>
            <a:extLst>
              <a:ext uri="{FF2B5EF4-FFF2-40B4-BE49-F238E27FC236}">
                <a16:creationId xmlns:a16="http://schemas.microsoft.com/office/drawing/2014/main" id="{C03EAFE9-AC99-E075-8580-F3588DBF39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63600" y="1106488"/>
            <a:ext cx="406400" cy="4064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8D2419E-53AD-A438-0D64-9E0215F0A755}"/>
              </a:ext>
            </a:extLst>
          </p:cNvPr>
          <p:cNvSpPr txBox="1"/>
          <p:nvPr/>
        </p:nvSpPr>
        <p:spPr>
          <a:xfrm>
            <a:off x="823106" y="2321004"/>
            <a:ext cx="74977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勉強します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英語を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行くために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アメリカに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78660537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EFBD3-36C0-E9ED-E608-E8C6AAB38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455D4BD-9DB0-644B-E92A-654E533AD520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A7CA073-612E-2CD8-A971-6D06D487BD0B}"/>
              </a:ext>
            </a:extLst>
          </p:cNvPr>
          <p:cNvSpPr txBox="1"/>
          <p:nvPr/>
        </p:nvSpPr>
        <p:spPr>
          <a:xfrm>
            <a:off x="1227732" y="4128490"/>
            <a:ext cx="668853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isn’t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rich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enough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buy this car.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383D046-83E3-9A32-97D1-16F1482FA572}"/>
              </a:ext>
            </a:extLst>
          </p:cNvPr>
          <p:cNvSpPr txBox="1"/>
          <p:nvPr/>
        </p:nvSpPr>
        <p:spPr>
          <a:xfrm>
            <a:off x="447204" y="114013"/>
            <a:ext cx="82495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十分にお金持ち</a:t>
            </a:r>
            <a:r>
              <a:rPr kumimoji="1" lang="en-US" altLang="ja-JP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ではありません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買うことができるほど この車を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He isn’t rich enough to buy this car.">
            <a:hlinkClick r:id="" action="ppaction://media"/>
            <a:extLst>
              <a:ext uri="{FF2B5EF4-FFF2-40B4-BE49-F238E27FC236}">
                <a16:creationId xmlns:a16="http://schemas.microsoft.com/office/drawing/2014/main" id="{A0D25551-14C2-9220-26A7-C66DDD5B1A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04850" y="1879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328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B1403-A431-5B2A-3C91-E93025CDF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A764B0E-1F31-28B6-FA2C-6E30AF0EAFD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728479-D1B9-EFF5-C918-4DF0D084F92D}"/>
              </a:ext>
            </a:extLst>
          </p:cNvPr>
          <p:cNvSpPr txBox="1"/>
          <p:nvPr/>
        </p:nvSpPr>
        <p:spPr>
          <a:xfrm>
            <a:off x="543203" y="2409490"/>
            <a:ext cx="805759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[r---]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[e-----]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[b--] this car.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He isn’t rich enough to buy this car.">
            <a:hlinkClick r:id="" action="ppaction://media"/>
            <a:extLst>
              <a:ext uri="{FF2B5EF4-FFF2-40B4-BE49-F238E27FC236}">
                <a16:creationId xmlns:a16="http://schemas.microsoft.com/office/drawing/2014/main" id="{4F5D3ED9-0A3E-60D8-278D-9906FB0C02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04850" y="1879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8887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A2061-22EC-5A92-106E-15119CE57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F273AAC-A4A5-C1AB-4FE8-53CD7436725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He isn’t rich enough to buy this car.">
            <a:hlinkClick r:id="" action="ppaction://media"/>
            <a:extLst>
              <a:ext uri="{FF2B5EF4-FFF2-40B4-BE49-F238E27FC236}">
                <a16:creationId xmlns:a16="http://schemas.microsoft.com/office/drawing/2014/main" id="{AA442887-7D3E-021F-0233-4B31A5D50E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04850" y="1879600"/>
            <a:ext cx="406400" cy="4064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98DDA2D-1C3C-179D-F763-95656C5B91D8}"/>
              </a:ext>
            </a:extLst>
          </p:cNvPr>
          <p:cNvSpPr txBox="1"/>
          <p:nvPr/>
        </p:nvSpPr>
        <p:spPr>
          <a:xfrm>
            <a:off x="447206" y="1767006"/>
            <a:ext cx="82495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十分にお金持ち</a:t>
            </a:r>
            <a:r>
              <a:rPr kumimoji="1" lang="en-US" altLang="ja-JP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ではありません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買うことができるほど この車を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08474274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70E81-9781-5F93-CDAF-328839CF5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DA95509-3746-C354-1B92-C16311183431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92681F0-3364-A565-80D2-B9FD06AD0C81}"/>
              </a:ext>
            </a:extLst>
          </p:cNvPr>
          <p:cNvSpPr txBox="1"/>
          <p:nvPr/>
        </p:nvSpPr>
        <p:spPr>
          <a:xfrm>
            <a:off x="365341" y="4128490"/>
            <a:ext cx="841331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It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warm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enough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swim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the sea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today.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8D12CBC-9D1F-E33A-ED4A-919631B10715}"/>
              </a:ext>
            </a:extLst>
          </p:cNvPr>
          <p:cNvSpPr txBox="1"/>
          <p:nvPr/>
        </p:nvSpPr>
        <p:spPr>
          <a:xfrm>
            <a:off x="1189431" y="114013"/>
            <a:ext cx="676513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十分に</a:t>
            </a:r>
            <a:r>
              <a:rPr kumimoji="1" lang="ja-JP" altLang="en-US" sz="48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暖かい</a:t>
            </a:r>
            <a:r>
              <a:rPr kumimoji="1" lang="en-US" altLang="ja-JP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泳ぐ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ことができるほど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海で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今日は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t is warm enough to swim in the sea  today.">
            <a:hlinkClick r:id="" action="ppaction://media"/>
            <a:extLst>
              <a:ext uri="{FF2B5EF4-FFF2-40B4-BE49-F238E27FC236}">
                <a16:creationId xmlns:a16="http://schemas.microsoft.com/office/drawing/2014/main" id="{F659A6DC-5A69-E867-EF9D-9117572C4E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30250" y="14589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2276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7BBAE-8E29-969B-204F-F1D5E972E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FFE4F64-7377-19AC-222C-C9D7E67037D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F5A477-354C-8F34-A910-20EE5764EC05}"/>
              </a:ext>
            </a:extLst>
          </p:cNvPr>
          <p:cNvSpPr txBox="1"/>
          <p:nvPr/>
        </p:nvSpPr>
        <p:spPr>
          <a:xfrm>
            <a:off x="130847" y="2409490"/>
            <a:ext cx="888230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[I-]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w---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[e-----]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s---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the sea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today.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It is warm enough to swim in the sea  today.">
            <a:hlinkClick r:id="" action="ppaction://media"/>
            <a:extLst>
              <a:ext uri="{FF2B5EF4-FFF2-40B4-BE49-F238E27FC236}">
                <a16:creationId xmlns:a16="http://schemas.microsoft.com/office/drawing/2014/main" id="{9766EA7D-1B43-10B4-1A37-1FE73AC6B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30250" y="14589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7645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9E146-EC7B-EEED-CCB7-4393F6283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906D9D8-2895-7803-BCB9-3CE558F0998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EA1C54-2197-8D5A-B2D5-48C317A465DF}"/>
              </a:ext>
            </a:extLst>
          </p:cNvPr>
          <p:cNvSpPr txBox="1"/>
          <p:nvPr/>
        </p:nvSpPr>
        <p:spPr>
          <a:xfrm>
            <a:off x="1166548" y="1767006"/>
            <a:ext cx="681090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十分に</a:t>
            </a:r>
            <a:r>
              <a:rPr kumimoji="1" lang="ja-JP" altLang="en-US" sz="48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暖かい</a:t>
            </a:r>
            <a:r>
              <a:rPr kumimoji="1" lang="en-US" altLang="ja-JP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泳ぐ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ことができるほど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海で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今日は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t is warm enough to swim in the sea  today.">
            <a:hlinkClick r:id="" action="ppaction://media"/>
            <a:extLst>
              <a:ext uri="{FF2B5EF4-FFF2-40B4-BE49-F238E27FC236}">
                <a16:creationId xmlns:a16="http://schemas.microsoft.com/office/drawing/2014/main" id="{AA7DB310-5BFF-6381-F863-3446575740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30250" y="14589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4741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CDB11-361E-4336-821E-A84BA9072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3399A8C-C0F7-B23C-B9B4-02A10CF1A344}"/>
              </a:ext>
            </a:extLst>
          </p:cNvPr>
          <p:cNvSpPr/>
          <p:nvPr/>
        </p:nvSpPr>
        <p:spPr>
          <a:xfrm>
            <a:off x="0" y="3429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B626785-4252-B1B5-4E6E-64C558888C92}"/>
              </a:ext>
            </a:extLst>
          </p:cNvPr>
          <p:cNvSpPr txBox="1"/>
          <p:nvPr/>
        </p:nvSpPr>
        <p:spPr>
          <a:xfrm>
            <a:off x="1642778" y="4128490"/>
            <a:ext cx="628202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study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English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talk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with Nancy.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D94517-FA66-FAAD-44C5-C986F7BE1DEE}"/>
              </a:ext>
            </a:extLst>
          </p:cNvPr>
          <p:cNvSpPr txBox="1"/>
          <p:nvPr/>
        </p:nvSpPr>
        <p:spPr>
          <a:xfrm>
            <a:off x="811817" y="690490"/>
            <a:ext cx="75203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勉強します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英語を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話す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ために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ナンシーと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I study English to talk with Nancy.">
            <a:hlinkClick r:id="" action="ppaction://media"/>
            <a:extLst>
              <a:ext uri="{FF2B5EF4-FFF2-40B4-BE49-F238E27FC236}">
                <a16:creationId xmlns:a16="http://schemas.microsoft.com/office/drawing/2014/main" id="{15D913C7-8389-D776-E77A-C870D12B0D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63600" y="13763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0205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740EE-9C7A-9B4B-BF96-1DC7489D1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BEF9526-E731-1D46-7188-F66A1B71A24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5C1C288-1229-1169-84C7-7861B84E7CE2}"/>
              </a:ext>
            </a:extLst>
          </p:cNvPr>
          <p:cNvSpPr txBox="1"/>
          <p:nvPr/>
        </p:nvSpPr>
        <p:spPr>
          <a:xfrm>
            <a:off x="786498" y="2409490"/>
            <a:ext cx="7571003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[s----]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English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t---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 Nancy.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 study English to talk with Nancy.">
            <a:hlinkClick r:id="" action="ppaction://media"/>
            <a:extLst>
              <a:ext uri="{FF2B5EF4-FFF2-40B4-BE49-F238E27FC236}">
                <a16:creationId xmlns:a16="http://schemas.microsoft.com/office/drawing/2014/main" id="{BD2DC98B-9B58-675B-1D49-8B0C68E470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63600" y="13763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6071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9FE9C-A0C7-449A-A914-9E75BE99B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1858229-DAE5-720C-2FF2-30F1CDD1CA8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EE5DA9D-6395-D674-1337-BEDD266FD597}"/>
              </a:ext>
            </a:extLst>
          </p:cNvPr>
          <p:cNvSpPr txBox="1"/>
          <p:nvPr/>
        </p:nvSpPr>
        <p:spPr>
          <a:xfrm>
            <a:off x="834395" y="2321004"/>
            <a:ext cx="747520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勉強します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英語を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話す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ために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ナンシーと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study English to talk with Nancy.">
            <a:hlinkClick r:id="" action="ppaction://media"/>
            <a:extLst>
              <a:ext uri="{FF2B5EF4-FFF2-40B4-BE49-F238E27FC236}">
                <a16:creationId xmlns:a16="http://schemas.microsoft.com/office/drawing/2014/main" id="{112DF9E1-45A9-787D-F557-E1DB46A3B3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63600" y="13763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7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17056</TotalTime>
  <Words>1575</Words>
  <Application>Microsoft Office PowerPoint</Application>
  <PresentationFormat>画面に合わせる (4:3)</PresentationFormat>
  <Paragraphs>272</Paragraphs>
  <Slides>65</Slides>
  <Notes>54</Notes>
  <HiddenSlides>0</HiddenSlides>
  <MMClips>54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65</vt:i4>
      </vt:variant>
    </vt:vector>
  </HeadingPairs>
  <TitlesOfParts>
    <vt:vector size="72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2072</cp:revision>
  <cp:lastPrinted>2016-06-23T16:36:17Z</cp:lastPrinted>
  <dcterms:created xsi:type="dcterms:W3CDTF">2016-05-30T03:13:09Z</dcterms:created>
  <dcterms:modified xsi:type="dcterms:W3CDTF">2025-12-23T07:52:34Z</dcterms:modified>
</cp:coreProperties>
</file>