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7"/>
  </p:notesMasterIdLst>
  <p:handoutMasterIdLst>
    <p:handoutMasterId r:id="rId38"/>
  </p:handoutMasterIdLst>
  <p:sldIdLst>
    <p:sldId id="3657" r:id="rId2"/>
    <p:sldId id="3445" r:id="rId3"/>
    <p:sldId id="2531" r:id="rId4"/>
    <p:sldId id="3610" r:id="rId5"/>
    <p:sldId id="3611" r:id="rId6"/>
    <p:sldId id="3612" r:id="rId7"/>
    <p:sldId id="3613" r:id="rId8"/>
    <p:sldId id="3614" r:id="rId9"/>
    <p:sldId id="3623" r:id="rId10"/>
    <p:sldId id="3644" r:id="rId11"/>
    <p:sldId id="3524" r:id="rId12"/>
    <p:sldId id="3523" r:id="rId13"/>
    <p:sldId id="3561" r:id="rId14"/>
    <p:sldId id="3562" r:id="rId15"/>
    <p:sldId id="3563" r:id="rId16"/>
    <p:sldId id="3564" r:id="rId17"/>
    <p:sldId id="3565" r:id="rId18"/>
    <p:sldId id="3566" r:id="rId19"/>
    <p:sldId id="3567" r:id="rId20"/>
    <p:sldId id="3568" r:id="rId21"/>
    <p:sldId id="3569" r:id="rId22"/>
    <p:sldId id="3570" r:id="rId23"/>
    <p:sldId id="3573" r:id="rId24"/>
    <p:sldId id="3648" r:id="rId25"/>
    <p:sldId id="3577" r:id="rId26"/>
    <p:sldId id="3649" r:id="rId27"/>
    <p:sldId id="3650" r:id="rId28"/>
    <p:sldId id="3583" r:id="rId29"/>
    <p:sldId id="3587" r:id="rId30"/>
    <p:sldId id="3588" r:id="rId31"/>
    <p:sldId id="3589" r:id="rId32"/>
    <p:sldId id="3590" r:id="rId33"/>
    <p:sldId id="3655" r:id="rId34"/>
    <p:sldId id="3595" r:id="rId35"/>
    <p:sldId id="3609" r:id="rId36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4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72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9.mp3"/><Relationship Id="rId7" Type="http://schemas.openxmlformats.org/officeDocument/2006/relationships/image" Target="../media/image8.png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7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9.mp3"/><Relationship Id="rId9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media" Target="../media/media10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10.mp3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media" Target="../media/media13.wav"/><Relationship Id="rId7" Type="http://schemas.openxmlformats.org/officeDocument/2006/relationships/image" Target="../media/image2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1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14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media15.mp3"/><Relationship Id="rId11" Type="http://schemas.openxmlformats.org/officeDocument/2006/relationships/image" Target="../media/image9.png"/><Relationship Id="rId5" Type="http://schemas.microsoft.com/office/2007/relationships/media" Target="../media/media15.mp3"/><Relationship Id="rId10" Type="http://schemas.openxmlformats.org/officeDocument/2006/relationships/image" Target="../media/image8.png"/><Relationship Id="rId4" Type="http://schemas.openxmlformats.org/officeDocument/2006/relationships/audio" Target="../media/media14.mp3"/><Relationship Id="rId9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17.mp3"/><Relationship Id="rId7" Type="http://schemas.openxmlformats.org/officeDocument/2006/relationships/image" Target="../media/image9.png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17.mp3"/><Relationship Id="rId9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9.mp3"/><Relationship Id="rId7" Type="http://schemas.openxmlformats.org/officeDocument/2006/relationships/image" Target="../media/image20.png"/><Relationship Id="rId12" Type="http://schemas.openxmlformats.org/officeDocument/2006/relationships/image" Target="../media/image2.png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9.png"/><Relationship Id="rId4" Type="http://schemas.openxmlformats.org/officeDocument/2006/relationships/audio" Target="../media/media19.mp3"/><Relationship Id="rId9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5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media" Target="../media/media6.mp3"/><Relationship Id="rId7" Type="http://schemas.openxmlformats.org/officeDocument/2006/relationships/image" Target="../media/image2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6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2930911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No.9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790F2007-BFFA-2AA6-900E-4C5C5A8B8E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6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不定詞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Text Box 40">
            <a:extLst>
              <a:ext uri="{FF2B5EF4-FFF2-40B4-BE49-F238E27FC236}">
                <a16:creationId xmlns:a16="http://schemas.microsoft.com/office/drawing/2014/main" id="{2718A281-BD8B-EA5B-D435-3E406C7153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副詞的用法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「ボブの活動の大切な一部はグリーンさんの話を聞くことです」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09_05_reading_s1_1">
            <a:hlinkClick r:id="" action="ppaction://media"/>
            <a:extLst>
              <a:ext uri="{FF2B5EF4-FFF2-40B4-BE49-F238E27FC236}">
                <a16:creationId xmlns:a16="http://schemas.microsoft.com/office/drawing/2014/main" id="{24E17F56-AFFB-9885-E29D-944AB3FF7F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82275" y="-9525"/>
            <a:ext cx="406400" cy="406400"/>
          </a:xfrm>
          <a:prstGeom prst="rect">
            <a:avLst/>
          </a:prstGeom>
        </p:spPr>
      </p:pic>
      <p:pic>
        <p:nvPicPr>
          <p:cNvPr id="8" name="AS_G2_09_06_reading_s1_2">
            <a:hlinkClick r:id="" action="ppaction://media"/>
            <a:extLst>
              <a:ext uri="{FF2B5EF4-FFF2-40B4-BE49-F238E27FC236}">
                <a16:creationId xmlns:a16="http://schemas.microsoft.com/office/drawing/2014/main" id="{AF76B009-44D0-4943-9E35-166D40DB6C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269818" y="-1944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90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21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楕円 4">
            <a:extLst>
              <a:ext uri="{FF2B5EF4-FFF2-40B4-BE49-F238E27FC236}">
                <a16:creationId xmlns:a16="http://schemas.microsoft.com/office/drawing/2014/main" id="{7E206798-3B5E-A9F9-0163-09921BE1BE54}"/>
              </a:ext>
            </a:extLst>
          </p:cNvPr>
          <p:cNvSpPr/>
          <p:nvPr/>
        </p:nvSpPr>
        <p:spPr>
          <a:xfrm>
            <a:off x="3429327" y="105531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4403992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15ED2F-4905-8C2F-82BC-38CED6EB0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97" y="1309687"/>
            <a:ext cx="8848800" cy="4639096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1458828" y="15752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7E33D322-86D7-BBD3-D7C7-2A32D8301087}"/>
              </a:ext>
            </a:extLst>
          </p:cNvPr>
          <p:cNvCxnSpPr/>
          <p:nvPr/>
        </p:nvCxnSpPr>
        <p:spPr>
          <a:xfrm flipH="1">
            <a:off x="3452507" y="157521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C8BA8F65-1384-FBB8-36B6-1CA8356EE895}"/>
              </a:ext>
            </a:extLst>
          </p:cNvPr>
          <p:cNvCxnSpPr/>
          <p:nvPr/>
        </p:nvCxnSpPr>
        <p:spPr>
          <a:xfrm flipH="1">
            <a:off x="5558974" y="15752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1FF708E9-CDD0-AA3F-F19B-61DBDE444707}"/>
              </a:ext>
            </a:extLst>
          </p:cNvPr>
          <p:cNvCxnSpPr/>
          <p:nvPr/>
        </p:nvCxnSpPr>
        <p:spPr>
          <a:xfrm flipH="1">
            <a:off x="6921381" y="157847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6ED3C295-3AB6-7B8B-A935-6844740542B5}"/>
              </a:ext>
            </a:extLst>
          </p:cNvPr>
          <p:cNvCxnSpPr/>
          <p:nvPr/>
        </p:nvCxnSpPr>
        <p:spPr>
          <a:xfrm flipH="1">
            <a:off x="8786159" y="157521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278516B8-7CA0-C05D-6A75-4188DE30EA79}"/>
              </a:ext>
            </a:extLst>
          </p:cNvPr>
          <p:cNvCxnSpPr/>
          <p:nvPr/>
        </p:nvCxnSpPr>
        <p:spPr>
          <a:xfrm flipH="1">
            <a:off x="1702950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69862E35-0CCB-F801-5C29-A87955BEAF9E}"/>
              </a:ext>
            </a:extLst>
          </p:cNvPr>
          <p:cNvCxnSpPr/>
          <p:nvPr/>
        </p:nvCxnSpPr>
        <p:spPr>
          <a:xfrm flipH="1">
            <a:off x="3416592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5802A570-68E6-D2F3-5854-95EB7CB25C16}"/>
              </a:ext>
            </a:extLst>
          </p:cNvPr>
          <p:cNvCxnSpPr/>
          <p:nvPr/>
        </p:nvCxnSpPr>
        <p:spPr>
          <a:xfrm flipH="1">
            <a:off x="4854173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DE3A612-AFC6-F70C-4F83-F078158C66AB}"/>
              </a:ext>
            </a:extLst>
          </p:cNvPr>
          <p:cNvCxnSpPr/>
          <p:nvPr/>
        </p:nvCxnSpPr>
        <p:spPr>
          <a:xfrm flipH="1">
            <a:off x="6159233" y="217817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D0CCE4E0-8A80-F2B1-BC3C-CB88DEDCC4D4}"/>
              </a:ext>
            </a:extLst>
          </p:cNvPr>
          <p:cNvCxnSpPr/>
          <p:nvPr/>
        </p:nvCxnSpPr>
        <p:spPr>
          <a:xfrm flipH="1">
            <a:off x="7976117" y="2178343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F5E42A95-5F3A-80D4-9CE0-8CE540518D30}"/>
              </a:ext>
            </a:extLst>
          </p:cNvPr>
          <p:cNvCxnSpPr/>
          <p:nvPr/>
        </p:nvCxnSpPr>
        <p:spPr>
          <a:xfrm flipH="1">
            <a:off x="1084444" y="27845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B17208F4-7C9A-D898-A4CE-63547A001239}"/>
              </a:ext>
            </a:extLst>
          </p:cNvPr>
          <p:cNvCxnSpPr/>
          <p:nvPr/>
        </p:nvCxnSpPr>
        <p:spPr>
          <a:xfrm flipH="1">
            <a:off x="3831329" y="27845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D7C4335C-ED28-B220-4C0A-7C649ED8DF2A}"/>
              </a:ext>
            </a:extLst>
          </p:cNvPr>
          <p:cNvCxnSpPr/>
          <p:nvPr/>
        </p:nvCxnSpPr>
        <p:spPr>
          <a:xfrm flipH="1">
            <a:off x="5992528" y="278450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ECF0C42C-E099-5246-2962-D71FC9C484B2}"/>
              </a:ext>
            </a:extLst>
          </p:cNvPr>
          <p:cNvCxnSpPr/>
          <p:nvPr/>
        </p:nvCxnSpPr>
        <p:spPr>
          <a:xfrm flipH="1">
            <a:off x="7241941" y="27842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8FF5FA54-7533-CA0C-365A-F706137E60BE}"/>
              </a:ext>
            </a:extLst>
          </p:cNvPr>
          <p:cNvCxnSpPr/>
          <p:nvPr/>
        </p:nvCxnSpPr>
        <p:spPr>
          <a:xfrm flipH="1">
            <a:off x="8001682" y="2784262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BEC85808-7897-22C9-B036-3C20F3BBEBC5}"/>
              </a:ext>
            </a:extLst>
          </p:cNvPr>
          <p:cNvCxnSpPr/>
          <p:nvPr/>
        </p:nvCxnSpPr>
        <p:spPr>
          <a:xfrm flipH="1">
            <a:off x="1084443" y="3438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195FF90F-9F4B-6C57-9F18-D3B70E0D5E6D}"/>
              </a:ext>
            </a:extLst>
          </p:cNvPr>
          <p:cNvCxnSpPr/>
          <p:nvPr/>
        </p:nvCxnSpPr>
        <p:spPr>
          <a:xfrm flipH="1">
            <a:off x="3549113" y="342900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5A99012A-C33B-2F9B-313A-1CE28CC22ACC}"/>
              </a:ext>
            </a:extLst>
          </p:cNvPr>
          <p:cNvCxnSpPr/>
          <p:nvPr/>
        </p:nvCxnSpPr>
        <p:spPr>
          <a:xfrm flipH="1">
            <a:off x="6343030" y="343814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E77C736F-0A4B-1FBD-1727-BC5C7E33B556}"/>
              </a:ext>
            </a:extLst>
          </p:cNvPr>
          <p:cNvCxnSpPr/>
          <p:nvPr/>
        </p:nvCxnSpPr>
        <p:spPr>
          <a:xfrm flipH="1">
            <a:off x="1018182" y="403982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06349918-6994-774B-97FF-A5CC2C96F6C3}"/>
              </a:ext>
            </a:extLst>
          </p:cNvPr>
          <p:cNvCxnSpPr/>
          <p:nvPr/>
        </p:nvCxnSpPr>
        <p:spPr>
          <a:xfrm flipH="1">
            <a:off x="2340506" y="40398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09DC4E61-0F04-950E-732F-51F88E2BF5D5}"/>
              </a:ext>
            </a:extLst>
          </p:cNvPr>
          <p:cNvCxnSpPr/>
          <p:nvPr/>
        </p:nvCxnSpPr>
        <p:spPr>
          <a:xfrm flipH="1">
            <a:off x="4471555" y="403982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7C8B42EC-E603-2B8E-6D6D-32D8FA925CAA}"/>
              </a:ext>
            </a:extLst>
          </p:cNvPr>
          <p:cNvCxnSpPr/>
          <p:nvPr/>
        </p:nvCxnSpPr>
        <p:spPr>
          <a:xfrm flipH="1">
            <a:off x="6077986" y="403982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CCA472D0-21F4-B272-E014-0F2F82B050ED}"/>
              </a:ext>
            </a:extLst>
          </p:cNvPr>
          <p:cNvCxnSpPr/>
          <p:nvPr/>
        </p:nvCxnSpPr>
        <p:spPr>
          <a:xfrm flipH="1">
            <a:off x="7976116" y="403982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4F04CDB8-09A7-9FDD-ECD2-163F4D81D3E5}"/>
              </a:ext>
            </a:extLst>
          </p:cNvPr>
          <p:cNvCxnSpPr/>
          <p:nvPr/>
        </p:nvCxnSpPr>
        <p:spPr>
          <a:xfrm flipH="1">
            <a:off x="1525088" y="46577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8" name="AS_G2_09_07_reading_s2">
            <a:hlinkClick r:id="" action="ppaction://media"/>
            <a:extLst>
              <a:ext uri="{FF2B5EF4-FFF2-40B4-BE49-F238E27FC236}">
                <a16:creationId xmlns:a16="http://schemas.microsoft.com/office/drawing/2014/main" id="{08A397E6-619B-1177-2225-9F2AFAB7D18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23513" y="3197225"/>
            <a:ext cx="406400" cy="406400"/>
          </a:xfrm>
          <a:prstGeom prst="rect">
            <a:avLst/>
          </a:prstGeom>
        </p:spPr>
      </p:pic>
      <p:pic>
        <p:nvPicPr>
          <p:cNvPr id="59" name="AS_G2_09_07_reading_s2">
            <a:hlinkClick r:id="" action="ppaction://media"/>
            <a:extLst>
              <a:ext uri="{FF2B5EF4-FFF2-40B4-BE49-F238E27FC236}">
                <a16:creationId xmlns:a16="http://schemas.microsoft.com/office/drawing/2014/main" id="{750DC03E-B780-5A07-680E-1FBA9BD8B9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316539" y="25810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35" fill="hold"/>
                                        <p:tgtEl>
                                          <p:spTgt spid="5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9935" fill="hold"/>
                                        <p:tgtEl>
                                          <p:spTgt spid="5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8"/>
                </p:tgtEl>
              </p:cMediaNode>
            </p:audio>
            <p:audio>
              <p:cMediaNode vol="80000">
                <p:cTn id="1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5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C0F8969-7DE4-64B4-C0B4-08E35BA5CF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748" y="648740"/>
            <a:ext cx="6930000" cy="6146833"/>
          </a:xfrm>
          <a:prstGeom prst="rect">
            <a:avLst/>
          </a:prstGeom>
        </p:spPr>
      </p:pic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2" name="AS_G2_09_10_reading_s3">
            <a:hlinkClick r:id="" action="ppaction://media"/>
            <a:extLst>
              <a:ext uri="{FF2B5EF4-FFF2-40B4-BE49-F238E27FC236}">
                <a16:creationId xmlns:a16="http://schemas.microsoft.com/office/drawing/2014/main" id="{CF2C7CF9-B24C-77AA-B790-E3343D6863C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932988" y="25161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7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D554FA2-A269-110D-DABE-E4BC5F2167D8}"/>
              </a:ext>
            </a:extLst>
          </p:cNvPr>
          <p:cNvSpPr/>
          <p:nvPr/>
        </p:nvSpPr>
        <p:spPr>
          <a:xfrm>
            <a:off x="858889" y="4358230"/>
            <a:ext cx="737071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F287688-7B4E-9A8B-21E3-61EC44D7BD97}"/>
              </a:ext>
            </a:extLst>
          </p:cNvPr>
          <p:cNvSpPr/>
          <p:nvPr/>
        </p:nvSpPr>
        <p:spPr>
          <a:xfrm>
            <a:off x="721451" y="4744437"/>
            <a:ext cx="7183409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5CBF8415-0FE6-F6AE-23D9-EEE7606FB9F4}"/>
              </a:ext>
            </a:extLst>
          </p:cNvPr>
          <p:cNvSpPr/>
          <p:nvPr/>
        </p:nvSpPr>
        <p:spPr>
          <a:xfrm>
            <a:off x="721452" y="3616178"/>
            <a:ext cx="6551020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A338C4DE-BB6F-C13F-B3A7-AA37000E83C1}"/>
              </a:ext>
            </a:extLst>
          </p:cNvPr>
          <p:cNvSpPr/>
          <p:nvPr/>
        </p:nvSpPr>
        <p:spPr>
          <a:xfrm>
            <a:off x="721451" y="3280406"/>
            <a:ext cx="7801731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5C8B1FA-9F62-CB8D-69AC-639CC2E33738}"/>
              </a:ext>
            </a:extLst>
          </p:cNvPr>
          <p:cNvSpPr/>
          <p:nvPr/>
        </p:nvSpPr>
        <p:spPr>
          <a:xfrm>
            <a:off x="863832" y="2517278"/>
            <a:ext cx="208909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9DC6000-DC47-7C91-DB41-66B6F66FCA75}"/>
              </a:ext>
            </a:extLst>
          </p:cNvPr>
          <p:cNvSpPr/>
          <p:nvPr/>
        </p:nvSpPr>
        <p:spPr>
          <a:xfrm>
            <a:off x="726394" y="2903485"/>
            <a:ext cx="7696154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754150"/>
            <a:ext cx="5570523" cy="369115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P.70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714563"/>
            <a:ext cx="7944309" cy="415498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・不定詞 は、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の形で表す。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・副詞的用法は、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副詞（①動詞・②形容詞［副詞］を説明する）の働きをする。動作の目的を表すときは「～するために」という意味、感情の原因・理由を表すときは「～して」という意味になる。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?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「なぜ～」に対して「～するために」と目的を答える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とき、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〈To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＋動詞の原形～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.〉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の形で答えることができる。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・その他、よく使う表現を覚えておこう。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3" grpId="0" animBg="1"/>
      <p:bldP spid="14" grpId="0" animBg="1"/>
      <p:bldP spid="12" grpId="0" animBg="1"/>
      <p:bldP spid="11" grpId="0" animBg="1"/>
      <p:bldP spid="9" grpId="0" animBg="1"/>
      <p:bldP spid="10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BA7BF9DD-995B-C859-90BB-2A0261BD8EB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8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5F2A7BF-EACB-F77A-A8FA-8C825AC3A1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6399" y="191165"/>
            <a:ext cx="6930000" cy="61468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6C15D261-A2B6-36ED-549F-B25B43B7FB8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7757" y="191164"/>
            <a:ext cx="6890400" cy="6119459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FC54C6F6-CD13-4B34-701A-C27BA0003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278" y="1330451"/>
            <a:ext cx="8586000" cy="4864553"/>
          </a:xfrm>
          <a:prstGeom prst="rect">
            <a:avLst/>
          </a:prstGeom>
        </p:spPr>
      </p:pic>
      <p:pic>
        <p:nvPicPr>
          <p:cNvPr id="6" name="AS_G2_09_01_kihon">
            <a:hlinkClick r:id="" action="ppaction://media"/>
            <a:extLst>
              <a:ext uri="{FF2B5EF4-FFF2-40B4-BE49-F238E27FC236}">
                <a16:creationId xmlns:a16="http://schemas.microsoft.com/office/drawing/2014/main" id="{5E52388E-C5E9-6282-9264-EE260E4073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69563" y="1412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847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48EB4DE-BAF6-200F-683C-0657B65AF3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2" y="1872128"/>
            <a:ext cx="8762400" cy="4559125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1460611" y="1863485"/>
            <a:ext cx="9378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AS_G2_09_11_reading_s6_1">
            <a:hlinkClick r:id="" action="ppaction://media"/>
            <a:extLst>
              <a:ext uri="{FF2B5EF4-FFF2-40B4-BE49-F238E27FC236}">
                <a16:creationId xmlns:a16="http://schemas.microsoft.com/office/drawing/2014/main" id="{99F5E2BC-2389-7992-89DD-C885EE1790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1339850"/>
            <a:ext cx="406400" cy="406400"/>
          </a:xfrm>
          <a:prstGeom prst="rect">
            <a:avLst/>
          </a:prstGeom>
        </p:spPr>
      </p:pic>
      <p:pic>
        <p:nvPicPr>
          <p:cNvPr id="8" name="AS_G2_09_12_reading_s6_2">
            <a:hlinkClick r:id="" action="ppaction://media"/>
            <a:extLst>
              <a:ext uri="{FF2B5EF4-FFF2-40B4-BE49-F238E27FC236}">
                <a16:creationId xmlns:a16="http://schemas.microsoft.com/office/drawing/2014/main" id="{AEC661A1-551B-C428-68B6-6F563B28612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1960367"/>
            <a:ext cx="406400" cy="406400"/>
          </a:xfrm>
          <a:prstGeom prst="rect">
            <a:avLst/>
          </a:prstGeom>
        </p:spPr>
      </p:pic>
      <p:pic>
        <p:nvPicPr>
          <p:cNvPr id="9" name="AS_G2_09_11_reading_s6_1">
            <a:hlinkClick r:id="" action="ppaction://media"/>
            <a:extLst>
              <a:ext uri="{FF2B5EF4-FFF2-40B4-BE49-F238E27FC236}">
                <a16:creationId xmlns:a16="http://schemas.microsoft.com/office/drawing/2014/main" id="{DAB72BF5-0116-0B46-B123-7D914E38059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931400" y="2677368"/>
            <a:ext cx="406400" cy="406400"/>
          </a:xfrm>
          <a:prstGeom prst="rect">
            <a:avLst/>
          </a:prstGeom>
        </p:spPr>
      </p:pic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F0C4164B-3780-33DC-005A-A2FCD6EF05DD}"/>
              </a:ext>
            </a:extLst>
          </p:cNvPr>
          <p:cNvSpPr txBox="1"/>
          <p:nvPr/>
        </p:nvSpPr>
        <p:spPr>
          <a:xfrm>
            <a:off x="5125991" y="1863485"/>
            <a:ext cx="288453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Every    Saturday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E6906C6-BA0E-5042-8AAF-98A8E91BA023}"/>
              </a:ext>
            </a:extLst>
          </p:cNvPr>
          <p:cNvSpPr txBox="1"/>
          <p:nvPr/>
        </p:nvSpPr>
        <p:spPr>
          <a:xfrm>
            <a:off x="6050259" y="2400564"/>
            <a:ext cx="19602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help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44BF275-5A6A-1838-2FB0-D1168C69D58F}"/>
              </a:ext>
            </a:extLst>
          </p:cNvPr>
          <p:cNvSpPr txBox="1"/>
          <p:nvPr/>
        </p:nvSpPr>
        <p:spPr>
          <a:xfrm>
            <a:off x="2741363" y="2930838"/>
            <a:ext cx="105911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room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F75B861-08E6-5E58-F403-8D1E21A4D346}"/>
              </a:ext>
            </a:extLst>
          </p:cNvPr>
          <p:cNvSpPr txBox="1"/>
          <p:nvPr/>
        </p:nvSpPr>
        <p:spPr>
          <a:xfrm>
            <a:off x="2604334" y="3470537"/>
            <a:ext cx="281539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After    shopping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39A34E9E-9214-9D03-AD1D-49196360A977}"/>
              </a:ext>
            </a:extLst>
          </p:cNvPr>
          <p:cNvSpPr txBox="1"/>
          <p:nvPr/>
        </p:nvSpPr>
        <p:spPr>
          <a:xfrm>
            <a:off x="7923262" y="3470537"/>
            <a:ext cx="60714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9D4C5F14-9049-751E-5C47-8F5986E56962}"/>
              </a:ext>
            </a:extLst>
          </p:cNvPr>
          <p:cNvSpPr txBox="1"/>
          <p:nvPr/>
        </p:nvSpPr>
        <p:spPr>
          <a:xfrm>
            <a:off x="3326110" y="3983993"/>
            <a:ext cx="243651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          to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CA66FB4E-C05A-7C69-E62F-DD5115015AD6}"/>
              </a:ext>
            </a:extLst>
          </p:cNvPr>
          <p:cNvSpPr txBox="1"/>
          <p:nvPr/>
        </p:nvSpPr>
        <p:spPr>
          <a:xfrm>
            <a:off x="793230" y="4508762"/>
            <a:ext cx="820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1D8AF8E8-8630-9B4E-32B4-A320B4279AA0}"/>
              </a:ext>
            </a:extLst>
          </p:cNvPr>
          <p:cNvSpPr txBox="1"/>
          <p:nvPr/>
        </p:nvSpPr>
        <p:spPr>
          <a:xfrm>
            <a:off x="7470778" y="4508762"/>
            <a:ext cx="82068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with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2D7E8C21-9D24-EA3D-14EC-D39A789F6A47}"/>
              </a:ext>
            </a:extLst>
          </p:cNvPr>
          <p:cNvSpPr txBox="1"/>
          <p:nvPr/>
        </p:nvSpPr>
        <p:spPr>
          <a:xfrm>
            <a:off x="6621215" y="5041268"/>
            <a:ext cx="196026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6645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66459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23" grpId="0"/>
      <p:bldP spid="24" grpId="0"/>
      <p:bldP spid="41" grpId="0"/>
      <p:bldP spid="42" grpId="0"/>
      <p:bldP spid="43" grpId="0"/>
      <p:bldP spid="44" grpId="0"/>
      <p:bldP spid="45" grpId="0"/>
      <p:bldP spid="46" grpId="0"/>
      <p:bldP spid="47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09_14_reading_s7_1">
            <a:hlinkClick r:id="" action="ppaction://media"/>
            <a:extLst>
              <a:ext uri="{FF2B5EF4-FFF2-40B4-BE49-F238E27FC236}">
                <a16:creationId xmlns:a16="http://schemas.microsoft.com/office/drawing/2014/main" id="{0619295F-F728-B631-419D-6452DD0FE7F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40925" y="2740025"/>
            <a:ext cx="406400" cy="406400"/>
          </a:xfrm>
          <a:prstGeom prst="rect">
            <a:avLst/>
          </a:prstGeom>
        </p:spPr>
      </p:pic>
      <p:pic>
        <p:nvPicPr>
          <p:cNvPr id="3" name="AS_G2_09_15_reading_s7_2">
            <a:hlinkClick r:id="" action="ppaction://media"/>
            <a:extLst>
              <a:ext uri="{FF2B5EF4-FFF2-40B4-BE49-F238E27FC236}">
                <a16:creationId xmlns:a16="http://schemas.microsoft.com/office/drawing/2014/main" id="{D64B092F-AD69-3D99-F78C-EA1B88CC3FC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940925" y="34290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4998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9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09_16_reading_s8_1">
            <a:hlinkClick r:id="" action="ppaction://media"/>
            <a:extLst>
              <a:ext uri="{FF2B5EF4-FFF2-40B4-BE49-F238E27FC236}">
                <a16:creationId xmlns:a16="http://schemas.microsoft.com/office/drawing/2014/main" id="{1C4217BC-2F56-8B3F-2A43-9F64E145E2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31425" y="3949700"/>
            <a:ext cx="406400" cy="406400"/>
          </a:xfrm>
          <a:prstGeom prst="rect">
            <a:avLst/>
          </a:prstGeom>
        </p:spPr>
      </p:pic>
      <p:pic>
        <p:nvPicPr>
          <p:cNvPr id="25" name="AS_G2_09_17_reading_s8_2">
            <a:hlinkClick r:id="" action="ppaction://media"/>
            <a:extLst>
              <a:ext uri="{FF2B5EF4-FFF2-40B4-BE49-F238E27FC236}">
                <a16:creationId xmlns:a16="http://schemas.microsoft.com/office/drawing/2014/main" id="{990CFFCD-EB46-8426-D33C-5618BAF9899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131425" y="47799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829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9163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P.71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～するために早く起きました。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416F5368-B9D9-FA1A-E1A4-1F640FF9C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54693702-EFD0-E0B4-1086-A83E52E834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7723929-729F-F8B4-7296-46E28F9BBE29}"/>
              </a:ext>
            </a:extLst>
          </p:cNvPr>
          <p:cNvSpPr txBox="1"/>
          <p:nvPr/>
        </p:nvSpPr>
        <p:spPr>
          <a:xfrm>
            <a:off x="3296730" y="3371252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       the    sunrise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0" name="AS_G2_09_03_kihon_t_1">
            <a:hlinkClick r:id="" action="ppaction://media"/>
            <a:extLst>
              <a:ext uri="{FF2B5EF4-FFF2-40B4-BE49-F238E27FC236}">
                <a16:creationId xmlns:a16="http://schemas.microsoft.com/office/drawing/2014/main" id="{648C8D40-28A8-1C95-7EC8-DAF7FC47E4A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51167" y="1763882"/>
            <a:ext cx="406400" cy="406400"/>
          </a:xfrm>
          <a:prstGeom prst="rect">
            <a:avLst/>
          </a:prstGeom>
        </p:spPr>
      </p:pic>
      <p:pic>
        <p:nvPicPr>
          <p:cNvPr id="12" name="AS_G2_09_03_kihon_t_1">
            <a:hlinkClick r:id="" action="ppaction://media"/>
            <a:extLst>
              <a:ext uri="{FF2B5EF4-FFF2-40B4-BE49-F238E27FC236}">
                <a16:creationId xmlns:a16="http://schemas.microsoft.com/office/drawing/2014/main" id="{4C95292E-88C6-C6C7-38A1-C7E19E210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2051167" y="890588"/>
            <a:ext cx="406400" cy="406400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05D79E8-A83D-C85B-693A-F63B3FC33581}"/>
              </a:ext>
            </a:extLst>
          </p:cNvPr>
          <p:cNvSpPr txBox="1"/>
          <p:nvPr/>
        </p:nvSpPr>
        <p:spPr>
          <a:xfrm>
            <a:off x="3296729" y="4531589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water      the     plants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AA74E17-4CBF-EF42-4087-20416269D248}"/>
              </a:ext>
            </a:extLst>
          </p:cNvPr>
          <p:cNvSpPr txBox="1"/>
          <p:nvPr/>
        </p:nvSpPr>
        <p:spPr>
          <a:xfrm>
            <a:off x="3239578" y="5760692"/>
            <a:ext cx="606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      my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0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0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9" grpId="0"/>
      <p:bldP spid="1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9E3800AD-C8A1-65C1-AD14-E359E93AB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793" y="1097308"/>
            <a:ext cx="8712000" cy="5594328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EDDDCBB8-82D8-175B-A89E-98D282677A56}"/>
              </a:ext>
            </a:extLst>
          </p:cNvPr>
          <p:cNvSpPr txBox="1"/>
          <p:nvPr/>
        </p:nvSpPr>
        <p:spPr>
          <a:xfrm>
            <a:off x="3296730" y="3371252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  see       the    sunrise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4FE65E5-87CE-3AC5-9C51-D15886B0FA99}"/>
              </a:ext>
            </a:extLst>
          </p:cNvPr>
          <p:cNvSpPr txBox="1"/>
          <p:nvPr/>
        </p:nvSpPr>
        <p:spPr>
          <a:xfrm>
            <a:off x="3296729" y="4531589"/>
            <a:ext cx="55875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water      the     plants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CCA99E43-0DB3-0232-C182-7C740ABDB28F}"/>
              </a:ext>
            </a:extLst>
          </p:cNvPr>
          <p:cNvSpPr txBox="1"/>
          <p:nvPr/>
        </p:nvSpPr>
        <p:spPr>
          <a:xfrm>
            <a:off x="3239578" y="5760692"/>
            <a:ext cx="6063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       visit      my   </a:t>
            </a: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grandmother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CFB5B3E-6D9C-921A-95BA-C4359115B7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2679" y="1382198"/>
            <a:ext cx="8877600" cy="277311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got up early to practice soccer.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9" name="AS_G2_09_04_kihon_t_2">
            <a:hlinkClick r:id="" action="ppaction://media"/>
            <a:extLst>
              <a:ext uri="{FF2B5EF4-FFF2-40B4-BE49-F238E27FC236}">
                <a16:creationId xmlns:a16="http://schemas.microsoft.com/office/drawing/2014/main" id="{FD800E3D-7818-F419-AABF-00757A46A6C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7375" y="11461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8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E8B6647C-4842-F0AA-B95A-FEF5D380F9F8}"/>
              </a:ext>
            </a:extLst>
          </p:cNvPr>
          <p:cNvSpPr txBox="1">
            <a:spLocks/>
          </p:cNvSpPr>
          <p:nvPr/>
        </p:nvSpPr>
        <p:spPr>
          <a:xfrm>
            <a:off x="358783" y="210403"/>
            <a:ext cx="871895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72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76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英語の文章を読もう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17059</TotalTime>
  <Words>730</Words>
  <Application>Microsoft Office PowerPoint</Application>
  <PresentationFormat>画面に合わせる (4:3)</PresentationFormat>
  <Paragraphs>119</Paragraphs>
  <Slides>35</Slides>
  <Notes>0</Notes>
  <HiddenSlides>0</HiddenSlides>
  <MMClips>39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35</vt:i4>
      </vt:variant>
    </vt:vector>
  </HeadingPairs>
  <TitlesOfParts>
    <vt:vector size="42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2072</cp:revision>
  <cp:lastPrinted>2016-06-23T16:36:17Z</cp:lastPrinted>
  <dcterms:created xsi:type="dcterms:W3CDTF">2016-05-30T03:13:09Z</dcterms:created>
  <dcterms:modified xsi:type="dcterms:W3CDTF">2025-12-23T07:50:44Z</dcterms:modified>
</cp:coreProperties>
</file>